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67" r:id="rId2"/>
    <p:sldId id="271" r:id="rId3"/>
    <p:sldId id="277" r:id="rId4"/>
    <p:sldId id="274" r:id="rId5"/>
    <p:sldId id="275" r:id="rId6"/>
    <p:sldId id="272" r:id="rId7"/>
    <p:sldId id="270" r:id="rId8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4F097-6A45-4E8B-930A-B01A4C127C9D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447214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ACC9C8-E621-4C58-806C-76E7D56A38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2978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7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198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43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5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75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379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0013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075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43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0801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293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4D688-1407-4904-AE74-32A6B0732684}" type="datetimeFigureOut">
              <a:rPr lang="de-DE" smtClean="0"/>
              <a:t>28.10.2017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F5E19A-A2FB-4B9F-87F2-1CCF9F69EB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3998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r>
              <a:rPr lang="de-DE" sz="2400" dirty="0" smtClean="0"/>
              <a:t>. </a:t>
            </a:r>
          </a:p>
          <a:p>
            <a:pPr marL="0" indent="0">
              <a:buNone/>
            </a:pP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called</a:t>
            </a:r>
            <a:r>
              <a:rPr lang="de-DE" sz="2400" dirty="0" smtClean="0"/>
              <a:t> </a:t>
            </a:r>
            <a:r>
              <a:rPr lang="de-DE" sz="2400" dirty="0" err="1" smtClean="0"/>
              <a:t>solids</a:t>
            </a:r>
            <a:r>
              <a:rPr lang="de-DE" sz="2400" dirty="0" smtClean="0"/>
              <a:t>, </a:t>
            </a:r>
            <a:r>
              <a:rPr lang="de-DE" sz="2400" dirty="0" err="1" smtClean="0"/>
              <a:t>liquids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gas. </a:t>
            </a:r>
          </a:p>
          <a:p>
            <a:pPr marL="0" indent="0">
              <a:buNone/>
            </a:pPr>
            <a:r>
              <a:rPr lang="de-DE" sz="2400" dirty="0" smtClean="0"/>
              <a:t>Most </a:t>
            </a:r>
            <a:r>
              <a:rPr lang="de-DE" sz="2400" dirty="0" err="1" smtClean="0"/>
              <a:t>substances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exist</a:t>
            </a:r>
            <a:r>
              <a:rPr lang="de-DE" sz="2400" dirty="0" smtClean="0"/>
              <a:t> in all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states</a:t>
            </a:r>
            <a:r>
              <a:rPr lang="de-DE" sz="2400" dirty="0" smtClean="0"/>
              <a:t> but not at </a:t>
            </a:r>
            <a:r>
              <a:rPr lang="de-DE" sz="2400" dirty="0" err="1" smtClean="0"/>
              <a:t>the</a:t>
            </a:r>
            <a:r>
              <a:rPr lang="de-DE" sz="2400" dirty="0" smtClean="0"/>
              <a:t> same time.</a:t>
            </a:r>
          </a:p>
          <a:p>
            <a:pPr marL="0" indent="0">
              <a:buNone/>
            </a:pP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solid: </a:t>
            </a:r>
            <a:r>
              <a:rPr lang="de-DE" sz="2400" dirty="0" err="1" smtClean="0"/>
              <a:t>ice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     liquid: </a:t>
            </a:r>
            <a:r>
              <a:rPr lang="de-DE" sz="2400" dirty="0" err="1" smtClean="0"/>
              <a:t>water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              </a:t>
            </a:r>
            <a:r>
              <a:rPr lang="de-DE" sz="2400" dirty="0" err="1" smtClean="0"/>
              <a:t>or</a:t>
            </a:r>
            <a:r>
              <a:rPr lang="de-DE" sz="2400" dirty="0" smtClean="0"/>
              <a:t> gas: </a:t>
            </a:r>
            <a:r>
              <a:rPr lang="de-DE" sz="2400" dirty="0" err="1" smtClean="0"/>
              <a:t>steam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r>
              <a:rPr lang="de-DE" sz="2400" dirty="0" err="1" smtClean="0"/>
              <a:t>How</a:t>
            </a:r>
            <a:r>
              <a:rPr lang="de-DE" sz="2400" dirty="0" smtClean="0"/>
              <a:t> </a:t>
            </a: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change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state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another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cool it.</a:t>
            </a:r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The states of matter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10156826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72090"/>
            <a:ext cx="9540552" cy="7651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47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err="1" smtClean="0"/>
              <a:t>You</a:t>
            </a:r>
            <a:r>
              <a:rPr lang="de-DE" sz="3600" dirty="0" smtClean="0"/>
              <a:t> </a:t>
            </a:r>
            <a:r>
              <a:rPr lang="de-DE" sz="3600" dirty="0" err="1" smtClean="0"/>
              <a:t>are</a:t>
            </a:r>
            <a:r>
              <a:rPr lang="de-DE" sz="3600" dirty="0" smtClean="0"/>
              <a:t> </a:t>
            </a:r>
            <a:r>
              <a:rPr lang="de-DE" sz="3600" dirty="0" err="1" smtClean="0"/>
              <a:t>going</a:t>
            </a:r>
            <a:r>
              <a:rPr lang="de-DE" sz="3600" dirty="0" smtClean="0"/>
              <a:t> </a:t>
            </a:r>
            <a:r>
              <a:rPr lang="de-DE" sz="3600" dirty="0" err="1" smtClean="0"/>
              <a:t>to</a:t>
            </a:r>
            <a:r>
              <a:rPr lang="de-DE" sz="3600" dirty="0" smtClean="0"/>
              <a:t> </a:t>
            </a:r>
            <a:r>
              <a:rPr lang="de-DE" sz="3600" dirty="0" err="1" smtClean="0"/>
              <a:t>measure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temperature</a:t>
            </a:r>
            <a:r>
              <a:rPr lang="de-DE" sz="3600" dirty="0" smtClean="0"/>
              <a:t> </a:t>
            </a:r>
            <a:r>
              <a:rPr lang="de-DE" sz="3600" dirty="0" err="1" smtClean="0"/>
              <a:t>when</a:t>
            </a:r>
            <a:r>
              <a:rPr lang="de-DE" sz="3600" dirty="0" smtClean="0"/>
              <a:t> </a:t>
            </a:r>
            <a:r>
              <a:rPr lang="de-DE" sz="3600" dirty="0" err="1" smtClean="0"/>
              <a:t>water</a:t>
            </a:r>
            <a:r>
              <a:rPr lang="de-DE" sz="3600" dirty="0" smtClean="0"/>
              <a:t> </a:t>
            </a:r>
            <a:r>
              <a:rPr lang="de-DE" sz="3600" dirty="0" err="1" smtClean="0"/>
              <a:t>changes</a:t>
            </a:r>
            <a:r>
              <a:rPr lang="de-DE" sz="3600" dirty="0" smtClean="0"/>
              <a:t> </a:t>
            </a:r>
            <a:r>
              <a:rPr lang="de-DE" sz="3600" dirty="0" err="1" smtClean="0"/>
              <a:t>states</a:t>
            </a:r>
            <a:r>
              <a:rPr lang="de-DE" sz="3600" dirty="0" smtClean="0"/>
              <a:t>.</a:t>
            </a:r>
            <a:endParaRPr lang="en-GB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 smtClean="0"/>
              <a:t>Questions</a:t>
            </a:r>
            <a:r>
              <a:rPr lang="de-DE" dirty="0" smtClean="0"/>
              <a:t>:</a:t>
            </a:r>
          </a:p>
          <a:p>
            <a:pPr marL="0" indent="0">
              <a:buNone/>
            </a:pPr>
            <a:r>
              <a:rPr lang="de-DE" dirty="0" err="1" smtClean="0"/>
              <a:t>How</a:t>
            </a:r>
            <a:r>
              <a:rPr lang="de-DE" dirty="0" smtClean="0"/>
              <a:t> </a:t>
            </a:r>
            <a:r>
              <a:rPr lang="de-DE" dirty="0" err="1" smtClean="0"/>
              <a:t>cold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freezing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ice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colder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0</a:t>
            </a:r>
            <a:r>
              <a:rPr lang="de-DE" baseline="30000" dirty="0" smtClean="0"/>
              <a:t>o</a:t>
            </a:r>
            <a:r>
              <a:rPr lang="de-DE" dirty="0" smtClean="0"/>
              <a:t>C?</a:t>
            </a:r>
          </a:p>
          <a:p>
            <a:pPr marL="0" indent="0">
              <a:buNone/>
            </a:pP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boiling</a:t>
            </a:r>
            <a:r>
              <a:rPr lang="de-DE" dirty="0" smtClean="0"/>
              <a:t> </a:t>
            </a:r>
            <a:r>
              <a:rPr lang="de-DE" dirty="0" err="1" smtClean="0"/>
              <a:t>point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?</a:t>
            </a:r>
          </a:p>
          <a:p>
            <a:pPr marL="0" indent="0">
              <a:buNone/>
            </a:pPr>
            <a:r>
              <a:rPr lang="de-DE" dirty="0" smtClean="0"/>
              <a:t>Can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hotter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100</a:t>
            </a:r>
            <a:r>
              <a:rPr lang="de-DE" baseline="30000" dirty="0" smtClean="0"/>
              <a:t>o</a:t>
            </a:r>
            <a:r>
              <a:rPr lang="de-DE" dirty="0" smtClean="0"/>
              <a:t>C?</a:t>
            </a:r>
          </a:p>
          <a:p>
            <a:pPr marL="0" indent="0">
              <a:buNone/>
            </a:pP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going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find out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yourselves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289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700808"/>
            <a:ext cx="7992888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400" dirty="0" smtClean="0"/>
              <a:t>Read </a:t>
            </a:r>
            <a:r>
              <a:rPr lang="de-DE" sz="2400" dirty="0" err="1" smtClean="0"/>
              <a:t>through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instructions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going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hold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thermometer</a:t>
            </a:r>
            <a:r>
              <a:rPr lang="de-DE" sz="2400" dirty="0" smtClean="0"/>
              <a:t> in a </a:t>
            </a:r>
            <a:r>
              <a:rPr lang="de-DE" sz="2400" dirty="0" err="1" smtClean="0"/>
              <a:t>clamp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stand. Do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now</a:t>
            </a:r>
            <a:r>
              <a:rPr lang="de-DE" sz="2400" dirty="0" smtClean="0"/>
              <a:t>. </a:t>
            </a:r>
          </a:p>
          <a:p>
            <a:pPr marL="0" indent="0">
              <a:buNone/>
            </a:pP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very</a:t>
            </a:r>
            <a:r>
              <a:rPr lang="de-DE" sz="2400" dirty="0" smtClean="0"/>
              <a:t> </a:t>
            </a:r>
            <a:r>
              <a:rPr lang="de-DE" sz="2400" dirty="0" err="1" smtClean="0"/>
              <a:t>gentle</a:t>
            </a:r>
            <a:r>
              <a:rPr lang="de-DE" sz="2400" dirty="0" smtClean="0"/>
              <a:t>. </a:t>
            </a: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going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hang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thermometer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middle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ice</a:t>
            </a:r>
            <a:r>
              <a:rPr lang="de-DE" sz="2400" dirty="0" smtClean="0"/>
              <a:t> so </a:t>
            </a:r>
            <a:r>
              <a:rPr lang="de-DE" sz="2400" dirty="0" err="1" smtClean="0"/>
              <a:t>that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doesn‘t</a:t>
            </a:r>
            <a:r>
              <a:rPr lang="de-DE" sz="2400" dirty="0" smtClean="0"/>
              <a:t> </a:t>
            </a:r>
            <a:r>
              <a:rPr lang="de-DE" sz="2400" dirty="0" err="1" smtClean="0"/>
              <a:t>touch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bottom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beaker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b="1" dirty="0" err="1" smtClean="0"/>
              <a:t>Safety</a:t>
            </a:r>
            <a:endParaRPr lang="de-DE" sz="2400" b="1" dirty="0" smtClean="0"/>
          </a:p>
          <a:p>
            <a:pPr marL="0" indent="0">
              <a:buNone/>
            </a:pPr>
            <a:r>
              <a:rPr lang="de-DE" sz="2400" dirty="0" err="1" smtClean="0"/>
              <a:t>Wear</a:t>
            </a:r>
            <a:r>
              <a:rPr lang="de-DE" sz="2400" dirty="0" smtClean="0"/>
              <a:t> </a:t>
            </a:r>
            <a:r>
              <a:rPr lang="de-DE" sz="2400" dirty="0" err="1" smtClean="0"/>
              <a:t>goggles</a:t>
            </a:r>
            <a:endParaRPr lang="de-DE" sz="2400" dirty="0" smtClean="0"/>
          </a:p>
          <a:p>
            <a:pPr marL="0" indent="0">
              <a:buNone/>
            </a:pPr>
            <a:r>
              <a:rPr lang="de-DE" sz="2400" dirty="0" err="1" smtClean="0"/>
              <a:t>Don‘t</a:t>
            </a:r>
            <a:r>
              <a:rPr lang="de-DE" sz="2400" dirty="0" smtClean="0"/>
              <a:t> </a:t>
            </a:r>
            <a:r>
              <a:rPr lang="de-DE" sz="2400" dirty="0" err="1" smtClean="0"/>
              <a:t>touch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hot</a:t>
            </a:r>
            <a:r>
              <a:rPr lang="de-DE" sz="2400" dirty="0" smtClean="0"/>
              <a:t> </a:t>
            </a:r>
            <a:r>
              <a:rPr lang="de-DE" sz="2400" dirty="0" err="1" smtClean="0"/>
              <a:t>plate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beaker</a:t>
            </a:r>
            <a:r>
              <a:rPr lang="de-DE" sz="2400" dirty="0" smtClean="0"/>
              <a:t> </a:t>
            </a:r>
            <a:r>
              <a:rPr lang="de-DE" sz="2400" dirty="0" err="1" smtClean="0"/>
              <a:t>or</a:t>
            </a:r>
            <a:r>
              <a:rPr lang="de-DE" sz="2400" dirty="0" smtClean="0"/>
              <a:t> </a:t>
            </a:r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they</a:t>
            </a:r>
            <a:r>
              <a:rPr lang="de-DE" sz="2400" dirty="0" smtClean="0"/>
              <a:t>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hot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r>
              <a:rPr lang="de-DE" sz="2400" dirty="0" smtClean="0"/>
              <a:t>Follow </a:t>
            </a:r>
            <a:r>
              <a:rPr lang="de-DE" sz="2400" dirty="0" err="1" smtClean="0"/>
              <a:t>the</a:t>
            </a:r>
            <a:r>
              <a:rPr lang="de-DE" sz="2400" dirty="0" smtClean="0"/>
              <a:t> lab </a:t>
            </a:r>
            <a:r>
              <a:rPr lang="de-DE" sz="2400" dirty="0" err="1" smtClean="0"/>
              <a:t>rules</a:t>
            </a:r>
            <a:r>
              <a:rPr lang="de-DE" sz="2400" dirty="0" smtClean="0"/>
              <a:t>: </a:t>
            </a:r>
            <a:r>
              <a:rPr lang="de-DE" sz="2400" dirty="0" err="1" smtClean="0"/>
              <a:t>no</a:t>
            </a:r>
            <a:r>
              <a:rPr lang="de-DE" sz="2400" dirty="0" smtClean="0"/>
              <a:t> </a:t>
            </a:r>
            <a:r>
              <a:rPr lang="de-DE" sz="2400" dirty="0" err="1" smtClean="0"/>
              <a:t>shouting</a:t>
            </a:r>
            <a:r>
              <a:rPr lang="de-DE" sz="2400" dirty="0" smtClean="0"/>
              <a:t>, </a:t>
            </a:r>
            <a:r>
              <a:rPr lang="de-DE" sz="2400" dirty="0" err="1" smtClean="0"/>
              <a:t>running</a:t>
            </a:r>
            <a:r>
              <a:rPr lang="de-DE" sz="2400" dirty="0" smtClean="0"/>
              <a:t>, </a:t>
            </a:r>
            <a:r>
              <a:rPr lang="de-DE" sz="2400" dirty="0" err="1" smtClean="0"/>
              <a:t>throwing</a:t>
            </a:r>
            <a:r>
              <a:rPr lang="de-DE" sz="2400" dirty="0" smtClean="0"/>
              <a:t> </a:t>
            </a:r>
            <a:r>
              <a:rPr lang="de-DE" sz="2400" dirty="0" err="1" smtClean="0"/>
              <a:t>things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 smtClean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Measuring the melting point and the boiling point of water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47900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How</a:t>
            </a:r>
            <a:r>
              <a:rPr lang="de-DE" dirty="0" smtClean="0"/>
              <a:t> do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use</a:t>
            </a:r>
            <a:r>
              <a:rPr lang="de-DE" dirty="0" smtClean="0"/>
              <a:t> a liquid </a:t>
            </a:r>
            <a:r>
              <a:rPr lang="de-DE" dirty="0" err="1" smtClean="0"/>
              <a:t>thermometer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GB" sz="2400" dirty="0"/>
              <a:t>Make sure that the bulb is completely in the thing (usually air or liquid) which you want to measure.</a:t>
            </a:r>
          </a:p>
          <a:p>
            <a:pPr lvl="0"/>
            <a:r>
              <a:rPr lang="en-GB" sz="2400" dirty="0"/>
              <a:t>Weight until the liquid stops moving up or down.</a:t>
            </a:r>
          </a:p>
          <a:p>
            <a:pPr lvl="0"/>
            <a:r>
              <a:rPr lang="en-GB" sz="2400" dirty="0"/>
              <a:t>Look horizontally at the scale.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3154"/>
            <a:ext cx="7343394" cy="5214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90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887" y="1340768"/>
            <a:ext cx="519521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need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plot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on a graph.</a:t>
            </a:r>
          </a:p>
          <a:p>
            <a:pPr marL="0" indent="0">
              <a:buNone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plot</a:t>
            </a:r>
            <a:r>
              <a:rPr lang="de-DE" sz="2400" dirty="0" smtClean="0"/>
              <a:t> on </a:t>
            </a:r>
            <a:r>
              <a:rPr lang="de-DE" sz="2400" dirty="0" err="1" smtClean="0"/>
              <a:t>your</a:t>
            </a:r>
            <a:r>
              <a:rPr lang="de-DE" sz="2400" dirty="0" smtClean="0"/>
              <a:t> x-</a:t>
            </a:r>
            <a:r>
              <a:rPr lang="de-DE" sz="2400" dirty="0" err="1" smtClean="0"/>
              <a:t>axis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r>
              <a:rPr lang="de-DE" sz="2400" dirty="0" err="1" smtClean="0"/>
              <a:t>What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plot</a:t>
            </a:r>
            <a:r>
              <a:rPr lang="de-DE" sz="2400" dirty="0" smtClean="0"/>
              <a:t> on </a:t>
            </a:r>
            <a:r>
              <a:rPr lang="de-DE" sz="2400" dirty="0" err="1" smtClean="0"/>
              <a:t>your</a:t>
            </a:r>
            <a:r>
              <a:rPr lang="de-DE" sz="2400" dirty="0" smtClean="0"/>
              <a:t> y-</a:t>
            </a:r>
            <a:r>
              <a:rPr lang="de-DE" sz="2400" dirty="0" err="1" smtClean="0"/>
              <a:t>axis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r>
              <a:rPr lang="de-DE" sz="2400" dirty="0" err="1" smtClean="0"/>
              <a:t>Choose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scales</a:t>
            </a:r>
            <a:r>
              <a:rPr lang="de-DE" sz="2400" dirty="0" smtClean="0"/>
              <a:t> so </a:t>
            </a:r>
            <a:r>
              <a:rPr lang="de-DE" sz="2400" dirty="0" err="1" smtClean="0"/>
              <a:t>that</a:t>
            </a:r>
            <a:r>
              <a:rPr lang="de-DE" sz="2400" dirty="0" smtClean="0"/>
              <a:t> all </a:t>
            </a:r>
            <a:r>
              <a:rPr lang="de-DE" sz="2400" dirty="0" err="1" smtClean="0"/>
              <a:t>your</a:t>
            </a:r>
            <a:r>
              <a:rPr lang="de-DE" sz="2400" dirty="0" smtClean="0"/>
              <a:t>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 fit on.</a:t>
            </a:r>
          </a:p>
          <a:p>
            <a:pPr marL="0" indent="0">
              <a:buNone/>
            </a:pPr>
            <a:r>
              <a:rPr lang="de-DE" sz="2400" dirty="0" smtClean="0"/>
              <a:t>- So </a:t>
            </a:r>
            <a:r>
              <a:rPr lang="de-DE" sz="2400" dirty="0" err="1" smtClean="0"/>
              <a:t>your</a:t>
            </a:r>
            <a:r>
              <a:rPr lang="de-DE" sz="2400" dirty="0" smtClean="0"/>
              <a:t> x-</a:t>
            </a:r>
            <a:r>
              <a:rPr lang="de-DE" sz="2400" dirty="0" err="1" smtClean="0"/>
              <a:t>axis</a:t>
            </a:r>
            <a:r>
              <a:rPr lang="de-DE" sz="2400" dirty="0" smtClean="0"/>
              <a:t> 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go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0 </a:t>
            </a:r>
            <a:r>
              <a:rPr lang="de-DE" sz="2400" dirty="0" err="1" smtClean="0"/>
              <a:t>to</a:t>
            </a:r>
            <a:r>
              <a:rPr lang="de-DE" sz="2400" dirty="0" smtClean="0"/>
              <a:t> 15 </a:t>
            </a:r>
            <a:r>
              <a:rPr lang="de-DE" sz="2400" dirty="0" err="1" smtClean="0"/>
              <a:t>minutes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your</a:t>
            </a:r>
            <a:r>
              <a:rPr lang="de-DE" sz="2400" dirty="0" smtClean="0"/>
              <a:t> y-</a:t>
            </a:r>
            <a:r>
              <a:rPr lang="de-DE" sz="2400" dirty="0" err="1" smtClean="0"/>
              <a:t>axis</a:t>
            </a:r>
            <a:r>
              <a:rPr lang="de-DE" sz="2400" dirty="0" smtClean="0"/>
              <a:t> </a:t>
            </a:r>
            <a:r>
              <a:rPr lang="de-DE" sz="2400" dirty="0" err="1" smtClean="0"/>
              <a:t>should</a:t>
            </a:r>
            <a:r>
              <a:rPr lang="de-DE" sz="2400" dirty="0" smtClean="0"/>
              <a:t> </a:t>
            </a:r>
            <a:r>
              <a:rPr lang="de-DE" sz="2400" dirty="0" err="1" smtClean="0"/>
              <a:t>go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– 5</a:t>
            </a:r>
            <a:r>
              <a:rPr lang="de-DE" sz="2400" baseline="30000" dirty="0"/>
              <a:t> </a:t>
            </a:r>
            <a:r>
              <a:rPr lang="de-DE" sz="2400" baseline="30000" dirty="0" err="1"/>
              <a:t>o</a:t>
            </a:r>
            <a:r>
              <a:rPr lang="de-DE" sz="2400" dirty="0" err="1"/>
              <a:t>C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105</a:t>
            </a:r>
            <a:r>
              <a:rPr lang="de-DE" sz="2400" baseline="30000" dirty="0"/>
              <a:t> </a:t>
            </a:r>
            <a:r>
              <a:rPr lang="de-DE" sz="2400" baseline="30000" dirty="0" err="1" smtClean="0"/>
              <a:t>o</a:t>
            </a:r>
            <a:r>
              <a:rPr lang="de-DE" sz="2400" dirty="0" err="1" smtClean="0"/>
              <a:t>C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Your results</a:t>
            </a: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16831"/>
            <a:ext cx="6984776" cy="457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6732240" y="6021288"/>
            <a:ext cx="24482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Time (</a:t>
            </a:r>
            <a:r>
              <a:rPr lang="de-DE" sz="2400" dirty="0" err="1" smtClean="0"/>
              <a:t>seconds</a:t>
            </a:r>
            <a:r>
              <a:rPr lang="de-DE" sz="2400" dirty="0" smtClean="0"/>
              <a:t>)</a:t>
            </a:r>
            <a:endParaRPr lang="en-GB" sz="2400" dirty="0"/>
          </a:p>
        </p:txBody>
      </p:sp>
      <p:sp>
        <p:nvSpPr>
          <p:cNvPr id="7" name="Textfeld 6"/>
          <p:cNvSpPr txBox="1"/>
          <p:nvPr/>
        </p:nvSpPr>
        <p:spPr>
          <a:xfrm rot="16200000">
            <a:off x="4409362" y="4023687"/>
            <a:ext cx="23711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Temperature</a:t>
            </a:r>
            <a:r>
              <a:rPr lang="de-DE" sz="2400" dirty="0" smtClean="0"/>
              <a:t> (</a:t>
            </a:r>
            <a:r>
              <a:rPr lang="de-DE" sz="2400" baseline="30000" dirty="0" err="1" smtClean="0"/>
              <a:t>o</a:t>
            </a:r>
            <a:r>
              <a:rPr lang="de-DE" sz="2400" dirty="0" err="1" smtClean="0"/>
              <a:t>C</a:t>
            </a:r>
            <a:r>
              <a:rPr lang="de-DE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596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Conclusion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556792"/>
            <a:ext cx="6696744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err="1" smtClean="0"/>
              <a:t>Make</a:t>
            </a:r>
            <a:r>
              <a:rPr lang="de-DE" sz="2400" dirty="0" smtClean="0"/>
              <a:t> </a:t>
            </a:r>
            <a:r>
              <a:rPr lang="de-DE" sz="2400" dirty="0" err="1" smtClean="0"/>
              <a:t>notes</a:t>
            </a:r>
            <a:r>
              <a:rPr lang="de-DE" sz="2400" dirty="0" smtClean="0"/>
              <a:t>!</a:t>
            </a:r>
          </a:p>
          <a:p>
            <a:r>
              <a:rPr lang="de-DE" sz="2400" dirty="0" err="1" smtClean="0"/>
              <a:t>Ice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colder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0 </a:t>
            </a:r>
            <a:r>
              <a:rPr lang="de-DE" sz="2400" baseline="30000" dirty="0" err="1" smtClean="0"/>
              <a:t>o</a:t>
            </a:r>
            <a:r>
              <a:rPr lang="de-DE" sz="2400" dirty="0" err="1" smtClean="0"/>
              <a:t>C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heat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,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melts</a:t>
            </a:r>
            <a:r>
              <a:rPr lang="de-DE" sz="2400" dirty="0" smtClean="0"/>
              <a:t> at 0</a:t>
            </a:r>
            <a:r>
              <a:rPr lang="de-DE" sz="2400" baseline="30000" dirty="0" smtClean="0"/>
              <a:t>o</a:t>
            </a:r>
            <a:r>
              <a:rPr lang="de-DE" sz="2400" dirty="0" smtClean="0"/>
              <a:t>C. </a:t>
            </a:r>
          </a:p>
          <a:p>
            <a:r>
              <a:rPr lang="de-DE" sz="2400" dirty="0" err="1" smtClean="0"/>
              <a:t>When</a:t>
            </a:r>
            <a:r>
              <a:rPr lang="de-DE" sz="2400" dirty="0" smtClean="0"/>
              <a:t> </a:t>
            </a:r>
            <a:r>
              <a:rPr lang="de-DE" sz="2400" dirty="0" err="1" smtClean="0"/>
              <a:t>you</a:t>
            </a:r>
            <a:r>
              <a:rPr lang="de-DE" sz="2400" dirty="0" smtClean="0"/>
              <a:t> carry on </a:t>
            </a:r>
            <a:r>
              <a:rPr lang="de-DE" sz="2400" dirty="0" err="1" smtClean="0"/>
              <a:t>heating</a:t>
            </a:r>
            <a:r>
              <a:rPr lang="de-DE" sz="2400" dirty="0" smtClean="0"/>
              <a:t> </a:t>
            </a:r>
            <a:r>
              <a:rPr lang="de-DE" sz="2400" dirty="0" err="1" smtClean="0"/>
              <a:t>it</a:t>
            </a:r>
            <a:r>
              <a:rPr lang="de-DE" sz="2400" dirty="0" smtClean="0"/>
              <a:t>,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boils</a:t>
            </a:r>
            <a:r>
              <a:rPr lang="de-DE" sz="2400" dirty="0" smtClean="0"/>
              <a:t> at 100</a:t>
            </a:r>
            <a:r>
              <a:rPr lang="de-DE" sz="2400" baseline="30000" dirty="0"/>
              <a:t> </a:t>
            </a:r>
            <a:r>
              <a:rPr lang="de-DE" sz="2400" baseline="30000" dirty="0" err="1" smtClean="0"/>
              <a:t>o</a:t>
            </a:r>
            <a:r>
              <a:rPr lang="de-DE" sz="2400" dirty="0" err="1" smtClean="0"/>
              <a:t>C</a:t>
            </a:r>
            <a:r>
              <a:rPr lang="de-DE" sz="2400" dirty="0" smtClean="0"/>
              <a:t>.</a:t>
            </a:r>
          </a:p>
          <a:p>
            <a:r>
              <a:rPr lang="de-DE" sz="2400" dirty="0" err="1" smtClean="0"/>
              <a:t>Water</a:t>
            </a:r>
            <a:r>
              <a:rPr lang="de-DE" sz="2400" dirty="0" smtClean="0"/>
              <a:t> </a:t>
            </a:r>
            <a:r>
              <a:rPr lang="de-DE" sz="2400" dirty="0" err="1" smtClean="0"/>
              <a:t>can‘t</a:t>
            </a:r>
            <a:r>
              <a:rPr lang="de-DE" sz="2400" dirty="0" smtClean="0"/>
              <a:t> </a:t>
            </a:r>
            <a:r>
              <a:rPr lang="de-DE" sz="2400" dirty="0" err="1" smtClean="0"/>
              <a:t>usually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hotter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boiling</a:t>
            </a:r>
            <a:r>
              <a:rPr lang="de-DE" sz="2400" dirty="0" smtClean="0"/>
              <a:t> </a:t>
            </a:r>
            <a:r>
              <a:rPr lang="de-DE" sz="2400" dirty="0" err="1" smtClean="0"/>
              <a:t>point</a:t>
            </a:r>
            <a:r>
              <a:rPr lang="de-DE" sz="2400" dirty="0" smtClean="0"/>
              <a:t>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4328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learnt</a:t>
            </a:r>
            <a:r>
              <a:rPr lang="de-DE" dirty="0" smtClean="0"/>
              <a:t> </a:t>
            </a:r>
            <a:r>
              <a:rPr lang="de-DE" dirty="0" err="1" smtClean="0"/>
              <a:t>today</a:t>
            </a:r>
            <a:r>
              <a:rPr lang="de-DE" dirty="0" smtClean="0"/>
              <a:t>?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36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</Words>
  <Application>Microsoft Office PowerPoint</Application>
  <PresentationFormat>Bildschirmpräsentation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The states of matter</vt:lpstr>
      <vt:lpstr>You are going to measure the temperature when water changes states.</vt:lpstr>
      <vt:lpstr>Measuring the melting point and the boiling point of water</vt:lpstr>
      <vt:lpstr>How do you use a liquid thermometer?</vt:lpstr>
      <vt:lpstr>Your results</vt:lpstr>
      <vt:lpstr>Conclusion</vt:lpstr>
      <vt:lpstr>What have you learnt today?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things float?</dc:title>
  <dc:creator>Pauline</dc:creator>
  <cp:lastModifiedBy>Pauline</cp:lastModifiedBy>
  <cp:revision>147</cp:revision>
  <cp:lastPrinted>2012-05-08T19:06:17Z</cp:lastPrinted>
  <dcterms:created xsi:type="dcterms:W3CDTF">2012-05-08T18:47:45Z</dcterms:created>
  <dcterms:modified xsi:type="dcterms:W3CDTF">2017-10-28T15:32:33Z</dcterms:modified>
</cp:coreProperties>
</file>