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3" r:id="rId2"/>
    <p:sldId id="314" r:id="rId3"/>
    <p:sldId id="315" r:id="rId4"/>
    <p:sldId id="316" r:id="rId5"/>
    <p:sldId id="319" r:id="rId6"/>
    <p:sldId id="317" r:id="rId7"/>
    <p:sldId id="320" r:id="rId8"/>
    <p:sldId id="321" r:id="rId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8" autoAdjust="0"/>
    <p:restoredTop sz="94660"/>
  </p:normalViewPr>
  <p:slideViewPr>
    <p:cSldViewPr>
      <p:cViewPr varScale="1">
        <p:scale>
          <a:sx n="72" d="100"/>
          <a:sy n="72" d="100"/>
        </p:scale>
        <p:origin x="15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742" y="-10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6516-C3FC-4956-B59F-296D3828E169}" type="datetimeFigureOut">
              <a:rPr lang="en-GB" smtClean="0"/>
              <a:t>04/03/2015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F8DC8-8097-41E2-9BAA-56FCDA1589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0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EAF01-0B26-4277-B078-57EB463CCA41}" type="datetimeFigureOut">
              <a:rPr lang="en-GB" smtClean="0"/>
              <a:pPr/>
              <a:t>04/03/2015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F0E69-E397-4CC3-B1D8-A79B615E24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1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F8A515-065B-40DE-9B3A-01547F5C2550}" type="datetimeFigureOut">
              <a:rPr lang="en-GB" smtClean="0"/>
              <a:pPr/>
              <a:t>04/03/2015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472184"/>
          </a:xfrm>
        </p:spPr>
        <p:txBody>
          <a:bodyPr/>
          <a:lstStyle/>
          <a:p>
            <a:r>
              <a:rPr lang="en-GB" dirty="0" smtClean="0"/>
              <a:t>Special properties of water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Picture 4" descr="http://www.kimberlyemerson.com/wp-content/uploads/2013/04/Iceber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454118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johnlewis.scene7.com/is/image/JohnLewis/230855971?$prod_main$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72816"/>
            <a:ext cx="3660279" cy="366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tephenornes.com/wp-content/uploads/2012/12/pondskat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202" y="4258405"/>
            <a:ext cx="3816424" cy="2546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bishopsworth.wikispaces.com/file/view/pill-dissolving-in-water-blue-background-AJHD.jpg/35312833/pill-dissolving-in-water-blue-background-AJH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44455"/>
            <a:ext cx="174670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 the special properties of water and what causes them</a:t>
            </a:r>
          </a:p>
        </p:txBody>
      </p:sp>
    </p:spTree>
    <p:extLst>
      <p:ext uri="{BB962C8B-B14F-4D97-AF65-F5344CB8AC3E}">
        <p14:creationId xmlns:p14="http://schemas.microsoft.com/office/powerpoint/2010/main" val="1864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ile:WassermoleküleInTröpfch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81" y="-186047"/>
            <a:ext cx="1919542" cy="194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Surface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4800600"/>
          </a:xfrm>
        </p:spPr>
        <p:txBody>
          <a:bodyPr/>
          <a:lstStyle/>
          <a:p>
            <a:r>
              <a:rPr lang="en-GB" dirty="0" smtClean="0"/>
              <a:t>This is like a ‘skin’ on the surface of water</a:t>
            </a:r>
          </a:p>
          <a:p>
            <a:r>
              <a:rPr lang="en-GB" dirty="0" smtClean="0"/>
              <a:t>It is due to the water molecules pulling on each other due to </a:t>
            </a:r>
            <a:r>
              <a:rPr lang="en-GB" b="1" dirty="0" smtClean="0"/>
              <a:t>hydrogen bonding</a:t>
            </a:r>
          </a:p>
          <a:p>
            <a:r>
              <a:rPr lang="en-GB" dirty="0" smtClean="0"/>
              <a:t>Surface tension is responsible for</a:t>
            </a:r>
          </a:p>
          <a:p>
            <a:pPr lvl="1"/>
            <a:r>
              <a:rPr lang="en-GB" dirty="0" smtClean="0"/>
              <a:t>The spherical shape of water droplets</a:t>
            </a:r>
          </a:p>
          <a:p>
            <a:pPr lvl="1"/>
            <a:r>
              <a:rPr lang="en-GB" dirty="0" smtClean="0"/>
              <a:t>Water beading on hydrophobic surfaces</a:t>
            </a:r>
          </a:p>
          <a:p>
            <a:pPr lvl="1"/>
            <a:r>
              <a:rPr lang="en-GB" dirty="0" smtClean="0"/>
              <a:t>Light objects floating on water</a:t>
            </a:r>
          </a:p>
          <a:p>
            <a:pPr lvl="1"/>
            <a:endParaRPr lang="en-GB" dirty="0" smtClean="0"/>
          </a:p>
          <a:p>
            <a:endParaRPr lang="en-US" dirty="0"/>
          </a:p>
        </p:txBody>
      </p:sp>
      <p:pic>
        <p:nvPicPr>
          <p:cNvPr id="4" name="Picture 2" descr="http://stephenornes.com/wp-content/uploads/2012/12/pondskate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8" t="18864" r="5908" b="6646"/>
          <a:stretch/>
        </p:blipFill>
        <p:spPr bwMode="auto">
          <a:xfrm>
            <a:off x="5940152" y="5137960"/>
            <a:ext cx="3001516" cy="169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upload.wikimedia.org/wikipedia/commons/thumb/8/8c/Dew_2.jpg/160px-Dew_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209380"/>
            <a:ext cx="2160240" cy="162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File:Water drop animation enhanced small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4" y="4365104"/>
            <a:ext cx="17145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White Hand Pen Icon Clip Ar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6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ucl.ac.uk/news/ucl-views/0803/salt5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98675"/>
            <a:ext cx="2962300" cy="2642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best solvent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Water dissolves more substances than any other solvent</a:t>
            </a:r>
          </a:p>
          <a:p>
            <a:r>
              <a:rPr lang="en-GB" dirty="0" smtClean="0"/>
              <a:t>This is because </a:t>
            </a:r>
            <a:r>
              <a:rPr lang="en-GB" dirty="0" smtClean="0"/>
              <a:t>the molecules are </a:t>
            </a:r>
            <a:r>
              <a:rPr lang="en-GB" dirty="0" smtClean="0"/>
              <a:t>small and polar</a:t>
            </a:r>
          </a:p>
          <a:p>
            <a:r>
              <a:rPr lang="en-GB" dirty="0" smtClean="0"/>
              <a:t>It is a solvent for all chemical reactions in cells</a:t>
            </a:r>
            <a:endParaRPr lang="en-US" dirty="0"/>
          </a:p>
        </p:txBody>
      </p:sp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073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 boiling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/>
          </a:bodyPr>
          <a:lstStyle/>
          <a:p>
            <a:r>
              <a:rPr lang="en-GB" dirty="0" smtClean="0"/>
              <a:t>Hydrogen bonding means that water boils at a much higher boiling point than would otherwise be expected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Why is this important?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074" name="Picture 2" descr="http://upload.wikimedia.org/wikipedia/commons/thumb/b/b5/Hydrogen-bonding-in-water-2D.png/800px-Hydrogen-bonding-in-water-2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24944"/>
            <a:ext cx="4379640" cy="267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442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Expansion of 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Normally, substances contract as they freeze, but ice expands, making it less dense</a:t>
            </a:r>
          </a:p>
          <a:p>
            <a:r>
              <a:rPr lang="en-GB" dirty="0" smtClean="0"/>
              <a:t>Ice expands due </a:t>
            </a:r>
            <a:r>
              <a:rPr lang="en-GB" dirty="0" smtClean="0"/>
              <a:t>to hydrogen bonds which don’t allow the molecules to pack tightly together</a:t>
            </a:r>
          </a:p>
          <a:p>
            <a:endParaRPr lang="en-GB" dirty="0"/>
          </a:p>
          <a:p>
            <a:endParaRPr lang="en-GB" dirty="0" smtClean="0"/>
          </a:p>
          <a:p>
            <a:pPr marL="82296" indent="0"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Why is this important?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122" name="Picture 2" descr="The structure of ic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293096"/>
            <a:ext cx="3511881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960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 the special properties of water and what causes them</a:t>
            </a:r>
          </a:p>
        </p:txBody>
      </p:sp>
    </p:spTree>
    <p:extLst>
      <p:ext uri="{BB962C8B-B14F-4D97-AF65-F5344CB8AC3E}">
        <p14:creationId xmlns:p14="http://schemas.microsoft.com/office/powerpoint/2010/main" val="233457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173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Solstice</vt:lpstr>
      <vt:lpstr>Special properties of water</vt:lpstr>
      <vt:lpstr>Objectives</vt:lpstr>
      <vt:lpstr>Any ideas?</vt:lpstr>
      <vt:lpstr>Surface tension</vt:lpstr>
      <vt:lpstr>The best solvent</vt:lpstr>
      <vt:lpstr>High boiling point</vt:lpstr>
      <vt:lpstr>Expansion of ice</vt:lpstr>
      <vt:lpstr>Objectives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Chemistry?</dc:title>
  <dc:creator>RW</dc:creator>
  <cp:lastModifiedBy>RW</cp:lastModifiedBy>
  <cp:revision>270</cp:revision>
  <dcterms:created xsi:type="dcterms:W3CDTF">2011-08-28T05:57:49Z</dcterms:created>
  <dcterms:modified xsi:type="dcterms:W3CDTF">2015-03-04T06:31:05Z</dcterms:modified>
</cp:coreProperties>
</file>