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71" r:id="rId2"/>
    <p:sldId id="267" r:id="rId3"/>
    <p:sldId id="272" r:id="rId4"/>
    <p:sldId id="273" r:id="rId5"/>
    <p:sldId id="274" r:id="rId6"/>
    <p:sldId id="276" r:id="rId7"/>
    <p:sldId id="277" r:id="rId8"/>
    <p:sldId id="270" r:id="rId9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4F097-6A45-4E8B-930A-B01A4C127C9D}" type="datetimeFigureOut">
              <a:rPr lang="de-DE" smtClean="0"/>
              <a:t>10.11.2018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7214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7214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CC9C8-E621-4C58-806C-76E7D56A38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978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10.11.2018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7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10.11.2018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98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10.11.2018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43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10.11.2018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35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10.11.2018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75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10.11.2018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37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10.11.2018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01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10.11.2018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07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10.11.2018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43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10.11.2018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80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10.11.2018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93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D688-1407-4904-AE74-32A6B0732684}" type="datetimeFigureOut">
              <a:rPr lang="de-DE" smtClean="0"/>
              <a:t>10.11.2018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99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Thermometers,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hot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4309070" cy="321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8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5767"/>
            <a:ext cx="79928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 smtClean="0"/>
              <a:t>Put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hand</a:t>
            </a:r>
            <a:r>
              <a:rPr lang="de-DE" sz="2400" dirty="0" smtClean="0"/>
              <a:t> in </a:t>
            </a:r>
            <a:r>
              <a:rPr lang="de-DE" sz="2400" dirty="0" err="1" smtClean="0"/>
              <a:t>hot</a:t>
            </a:r>
            <a:r>
              <a:rPr lang="de-DE" sz="2400" dirty="0" smtClean="0"/>
              <a:t> </a:t>
            </a: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then</a:t>
            </a:r>
            <a:r>
              <a:rPr lang="de-DE" sz="2400" dirty="0" smtClean="0"/>
              <a:t> in </a:t>
            </a:r>
            <a:r>
              <a:rPr lang="de-DE" sz="2400" dirty="0" err="1" smtClean="0"/>
              <a:t>water</a:t>
            </a:r>
            <a:r>
              <a:rPr lang="de-DE" sz="2400" dirty="0" smtClean="0"/>
              <a:t> at </a:t>
            </a:r>
            <a:r>
              <a:rPr lang="de-DE" sz="2400" dirty="0" err="1" smtClean="0"/>
              <a:t>room</a:t>
            </a:r>
            <a:r>
              <a:rPr lang="de-DE" sz="2400" dirty="0" smtClean="0"/>
              <a:t> </a:t>
            </a:r>
            <a:r>
              <a:rPr lang="de-DE" sz="2400" dirty="0" err="1" smtClean="0"/>
              <a:t>temperature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does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feel</a:t>
            </a:r>
            <a:r>
              <a:rPr lang="de-DE" sz="2400" dirty="0" smtClean="0"/>
              <a:t>?</a:t>
            </a:r>
          </a:p>
          <a:p>
            <a:pPr marL="0" indent="0">
              <a:buNone/>
            </a:pPr>
            <a:r>
              <a:rPr lang="de-DE" sz="2400" dirty="0" err="1" smtClean="0"/>
              <a:t>Why</a:t>
            </a:r>
            <a:r>
              <a:rPr lang="de-DE" sz="2400" dirty="0" smtClean="0"/>
              <a:t> </a:t>
            </a:r>
            <a:r>
              <a:rPr lang="de-DE" sz="2400" dirty="0" err="1" smtClean="0"/>
              <a:t>does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feel</a:t>
            </a:r>
            <a:r>
              <a:rPr lang="de-DE" sz="2400" dirty="0" smtClean="0"/>
              <a:t> like </a:t>
            </a:r>
            <a:r>
              <a:rPr lang="de-DE" sz="2400" dirty="0" err="1" smtClean="0"/>
              <a:t>that</a:t>
            </a:r>
            <a:r>
              <a:rPr lang="de-DE" sz="2400" dirty="0" smtClean="0"/>
              <a:t>?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hot is the water?</a:t>
            </a:r>
            <a:endParaRPr lang="en-GB" dirty="0" smtClean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79512" y="5207066"/>
            <a:ext cx="5976664" cy="2972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400" dirty="0" err="1" smtClean="0"/>
              <a:t>Why</a:t>
            </a:r>
            <a:r>
              <a:rPr lang="de-DE" sz="2400" dirty="0" smtClean="0"/>
              <a:t> do </a:t>
            </a:r>
            <a:r>
              <a:rPr lang="de-DE" sz="2400" dirty="0" err="1" smtClean="0"/>
              <a:t>people</a:t>
            </a:r>
            <a:r>
              <a:rPr lang="de-DE" sz="2400" dirty="0" smtClean="0"/>
              <a:t> </a:t>
            </a:r>
            <a:r>
              <a:rPr lang="de-DE" sz="2400" dirty="0" err="1" smtClean="0"/>
              <a:t>test</a:t>
            </a:r>
            <a:r>
              <a:rPr lang="de-DE" sz="2400" dirty="0" smtClean="0"/>
              <a:t> warm </a:t>
            </a: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elbow</a:t>
            </a:r>
            <a:r>
              <a:rPr lang="de-DE" sz="2400" dirty="0" smtClean="0"/>
              <a:t>?</a:t>
            </a:r>
          </a:p>
          <a:p>
            <a:pPr marL="0" indent="0">
              <a:buFont typeface="Arial" pitchFamily="34" charset="0"/>
              <a:buNone/>
            </a:pPr>
            <a:r>
              <a:rPr lang="de-DE" sz="2400" dirty="0" err="1" smtClean="0">
                <a:solidFill>
                  <a:srgbClr val="FF0000"/>
                </a:solidFill>
              </a:rPr>
              <a:t>Answer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questions</a:t>
            </a:r>
            <a:r>
              <a:rPr lang="de-DE" sz="2400" dirty="0" smtClean="0">
                <a:solidFill>
                  <a:srgbClr val="FF0000"/>
                </a:solidFill>
              </a:rPr>
              <a:t> on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first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page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of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your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sheet</a:t>
            </a:r>
            <a:r>
              <a:rPr lang="de-DE" sz="2400" dirty="0" smtClean="0">
                <a:solidFill>
                  <a:srgbClr val="FF0000"/>
                </a:solidFill>
              </a:rPr>
              <a:t>.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19" y="1822450"/>
            <a:ext cx="4303713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866826" cy="298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4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So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tell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real </a:t>
            </a:r>
            <a:r>
              <a:rPr lang="de-DE" dirty="0" err="1" smtClean="0"/>
              <a:t>temperature</a:t>
            </a:r>
            <a:r>
              <a:rPr lang="de-DE" dirty="0" smtClean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1484784"/>
            <a:ext cx="5112568" cy="4497363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Use</a:t>
            </a:r>
            <a:r>
              <a:rPr lang="de-DE" sz="2400" dirty="0" smtClean="0"/>
              <a:t> a </a:t>
            </a:r>
            <a:r>
              <a:rPr lang="de-DE" sz="2400" dirty="0" err="1" smtClean="0"/>
              <a:t>thermometer</a:t>
            </a:r>
            <a:r>
              <a:rPr lang="de-DE" sz="2400" dirty="0" smtClean="0"/>
              <a:t>!</a:t>
            </a:r>
          </a:p>
          <a:p>
            <a:r>
              <a:rPr lang="de-DE" sz="2400" dirty="0" err="1" smtClean="0"/>
              <a:t>There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different </a:t>
            </a:r>
            <a:r>
              <a:rPr lang="de-DE" sz="2400" dirty="0" err="1" smtClean="0"/>
              <a:t>kinds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thermometer</a:t>
            </a:r>
            <a:r>
              <a:rPr lang="de-DE" sz="2400" dirty="0" smtClean="0"/>
              <a:t>.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81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75856" y="191683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 liquid </a:t>
            </a:r>
            <a:r>
              <a:rPr lang="de-DE" dirty="0" err="1" smtClean="0"/>
              <a:t>thermometer</a:t>
            </a:r>
            <a:r>
              <a:rPr lang="de-DE" dirty="0" smtClean="0"/>
              <a:t>.</a:t>
            </a:r>
          </a:p>
          <a:p>
            <a:r>
              <a:rPr lang="de-DE" dirty="0" smtClean="0"/>
              <a:t>This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.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86" y="3789040"/>
            <a:ext cx="2109787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436096" y="530120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 bi-</a:t>
            </a:r>
            <a:r>
              <a:rPr lang="de-DE" dirty="0" err="1" smtClean="0"/>
              <a:t>metal</a:t>
            </a:r>
            <a:r>
              <a:rPr lang="de-DE" dirty="0" smtClean="0"/>
              <a:t> </a:t>
            </a:r>
            <a:r>
              <a:rPr lang="de-DE" dirty="0" err="1" smtClean="0"/>
              <a:t>thermometer</a:t>
            </a:r>
            <a:r>
              <a:rPr lang="de-DE" dirty="0" smtClean="0"/>
              <a:t>.</a:t>
            </a:r>
          </a:p>
          <a:p>
            <a:r>
              <a:rPr lang="de-DE" dirty="0" smtClean="0"/>
              <a:t>This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in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freezer</a:t>
            </a:r>
            <a:r>
              <a:rPr lang="de-DE" dirty="0" smtClean="0"/>
              <a:t>.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39069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6576911" y="1137661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 digital </a:t>
            </a:r>
            <a:r>
              <a:rPr lang="de-DE" dirty="0" err="1" smtClean="0"/>
              <a:t>thermometer</a:t>
            </a:r>
            <a:r>
              <a:rPr lang="de-DE" dirty="0" smtClean="0"/>
              <a:t>.</a:t>
            </a:r>
          </a:p>
          <a:p>
            <a:r>
              <a:rPr lang="de-DE" dirty="0" smtClean="0"/>
              <a:t>This </a:t>
            </a:r>
            <a:r>
              <a:rPr lang="de-DE" dirty="0" err="1" smtClean="0"/>
              <a:t>measures</a:t>
            </a:r>
            <a:r>
              <a:rPr lang="de-DE" dirty="0" smtClean="0"/>
              <a:t> 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body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28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liquid </a:t>
            </a:r>
            <a:r>
              <a:rPr lang="de-DE" dirty="0" err="1" smtClean="0"/>
              <a:t>thermometer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32856"/>
            <a:ext cx="8689396" cy="31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627784" y="544522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0000"/>
                </a:solidFill>
              </a:rPr>
              <a:t>Now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fill</a:t>
            </a:r>
            <a:r>
              <a:rPr lang="de-DE" sz="2400" dirty="0" smtClean="0">
                <a:solidFill>
                  <a:srgbClr val="FF0000"/>
                </a:solidFill>
              </a:rPr>
              <a:t> in </a:t>
            </a:r>
            <a:r>
              <a:rPr lang="de-DE" sz="2400" dirty="0" err="1" smtClean="0">
                <a:solidFill>
                  <a:srgbClr val="FF0000"/>
                </a:solidFill>
              </a:rPr>
              <a:t>your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worksheets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and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read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about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how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to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use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thermometer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and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scales</a:t>
            </a:r>
            <a:r>
              <a:rPr lang="de-DE" sz="2400" dirty="0" smtClean="0">
                <a:solidFill>
                  <a:srgbClr val="FF0000"/>
                </a:solidFill>
              </a:rPr>
              <a:t>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a liquid </a:t>
            </a:r>
            <a:r>
              <a:rPr lang="de-DE" dirty="0" err="1" smtClean="0"/>
              <a:t>thermometer</a:t>
            </a:r>
            <a:r>
              <a:rPr lang="de-DE" dirty="0" smtClean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/>
              <a:t>Make sure that the bulb is completely in the thing (usually air or liquid) which you want to measure.</a:t>
            </a:r>
          </a:p>
          <a:p>
            <a:pPr lvl="0"/>
            <a:r>
              <a:rPr lang="en-GB" sz="2400" dirty="0"/>
              <a:t>Weight until the liquid stops moving up or down.</a:t>
            </a:r>
          </a:p>
          <a:p>
            <a:pPr lvl="0"/>
            <a:r>
              <a:rPr lang="en-GB" sz="2400" dirty="0"/>
              <a:t>Look horizontally at the scale.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3154"/>
            <a:ext cx="7343394" cy="521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Measure the temperature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Use </a:t>
            </a:r>
            <a:r>
              <a:rPr lang="en-GB" sz="2400" dirty="0"/>
              <a:t>a liquid thermometer to measure the temperature of:</a:t>
            </a:r>
          </a:p>
          <a:p>
            <a:r>
              <a:rPr lang="en-GB" sz="2400" dirty="0"/>
              <a:t>the air in the classroom __________</a:t>
            </a:r>
          </a:p>
          <a:p>
            <a:r>
              <a:rPr lang="en-GB" sz="2400" dirty="0"/>
              <a:t>the air outside the classroom ___________</a:t>
            </a:r>
          </a:p>
          <a:p>
            <a:r>
              <a:rPr lang="en-GB" sz="2400" dirty="0"/>
              <a:t>the temperature inside your clenched hand ____________</a:t>
            </a:r>
          </a:p>
          <a:p>
            <a:r>
              <a:rPr lang="en-GB" sz="2400" dirty="0"/>
              <a:t>cold water running from the tap _________________</a:t>
            </a:r>
          </a:p>
          <a:p>
            <a:pPr marL="0" indent="0">
              <a:buNone/>
            </a:pPr>
            <a:r>
              <a:rPr lang="en-GB" sz="2400" dirty="0"/>
              <a:t> </a:t>
            </a:r>
            <a:r>
              <a:rPr lang="en-GB" sz="2400" dirty="0" smtClean="0"/>
              <a:t>Safety – </a:t>
            </a:r>
          </a:p>
          <a:p>
            <a:pPr marL="0" indent="0">
              <a:buNone/>
            </a:pPr>
            <a:r>
              <a:rPr lang="en-GB" sz="2400" dirty="0" smtClean="0"/>
              <a:t>Do not hold the thermometer too hard. Be careful with the glass.</a:t>
            </a:r>
          </a:p>
          <a:p>
            <a:pPr marL="0" indent="0">
              <a:buNone/>
            </a:pPr>
            <a:r>
              <a:rPr lang="de-DE" sz="2400" dirty="0" err="1" smtClean="0"/>
              <a:t>Don‘t</a:t>
            </a:r>
            <a:r>
              <a:rPr lang="de-DE" sz="2400" dirty="0" smtClean="0"/>
              <a:t> </a:t>
            </a:r>
            <a:r>
              <a:rPr lang="de-DE" sz="2400" dirty="0" err="1" smtClean="0"/>
              <a:t>run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a </a:t>
            </a:r>
            <a:r>
              <a:rPr lang="de-DE" sz="2400" dirty="0" err="1" smtClean="0"/>
              <a:t>thermometer</a:t>
            </a:r>
            <a:r>
              <a:rPr lang="de-DE" sz="2400" dirty="0" smtClean="0"/>
              <a:t> in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hand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break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glass</a:t>
            </a:r>
            <a:r>
              <a:rPr lang="de-DE" sz="2400" dirty="0" smtClean="0"/>
              <a:t>, </a:t>
            </a:r>
            <a:r>
              <a:rPr lang="de-DE" sz="2400" dirty="0" err="1" smtClean="0"/>
              <a:t>tell</a:t>
            </a:r>
            <a:r>
              <a:rPr lang="de-DE" sz="2400" dirty="0" smtClean="0"/>
              <a:t> </a:t>
            </a:r>
            <a:r>
              <a:rPr lang="de-DE" sz="2400" dirty="0" err="1" smtClean="0"/>
              <a:t>me</a:t>
            </a:r>
            <a:r>
              <a:rPr lang="de-DE" sz="2400" dirty="0" smtClean="0"/>
              <a:t> </a:t>
            </a:r>
            <a:r>
              <a:rPr lang="de-DE" sz="2400" dirty="0" err="1" smtClean="0"/>
              <a:t>straight</a:t>
            </a:r>
            <a:r>
              <a:rPr lang="de-DE" sz="2400" dirty="0" smtClean="0"/>
              <a:t> </a:t>
            </a:r>
            <a:r>
              <a:rPr lang="de-DE" sz="2400" dirty="0" err="1" smtClean="0"/>
              <a:t>away</a:t>
            </a:r>
            <a:r>
              <a:rPr lang="de-DE" sz="2400" smtClean="0"/>
              <a:t>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9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Read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scales</a:t>
            </a:r>
            <a:r>
              <a:rPr lang="de-DE" dirty="0" smtClean="0"/>
              <a:t>.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 smtClean="0"/>
          </a:p>
          <a:p>
            <a:pPr marL="0" indent="0">
              <a:buNone/>
            </a:pPr>
            <a:r>
              <a:rPr lang="en-GB" b="1" dirty="0"/>
              <a:t>Now answer the questions: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Water freezes at  _______ </a:t>
            </a:r>
            <a:r>
              <a:rPr lang="en-GB" baseline="30000" dirty="0" err="1"/>
              <a:t>o</a:t>
            </a:r>
            <a:r>
              <a:rPr lang="en-GB" dirty="0" err="1"/>
              <a:t>C</a:t>
            </a:r>
            <a:r>
              <a:rPr lang="en-GB" dirty="0"/>
              <a:t>, </a:t>
            </a:r>
            <a:r>
              <a:rPr lang="en-GB" dirty="0" smtClean="0"/>
              <a:t>________</a:t>
            </a:r>
            <a:r>
              <a:rPr lang="en-GB" baseline="30000" dirty="0" err="1"/>
              <a:t>o</a:t>
            </a:r>
            <a:r>
              <a:rPr lang="en-GB" dirty="0" err="1"/>
              <a:t>F</a:t>
            </a:r>
            <a:r>
              <a:rPr lang="en-GB" dirty="0"/>
              <a:t> and </a:t>
            </a:r>
            <a:r>
              <a:rPr lang="en-GB" dirty="0" smtClean="0"/>
              <a:t>________</a:t>
            </a:r>
            <a:r>
              <a:rPr lang="en-GB" dirty="0"/>
              <a:t>K</a:t>
            </a:r>
          </a:p>
          <a:p>
            <a:pPr marL="0" indent="0">
              <a:buNone/>
            </a:pPr>
            <a:r>
              <a:rPr lang="en-GB" dirty="0"/>
              <a:t>Water boils at  _______ </a:t>
            </a:r>
            <a:r>
              <a:rPr lang="en-GB" baseline="30000" dirty="0" err="1"/>
              <a:t>o</a:t>
            </a:r>
            <a:r>
              <a:rPr lang="en-GB" dirty="0" err="1"/>
              <a:t>C</a:t>
            </a:r>
            <a:r>
              <a:rPr lang="en-GB" dirty="0"/>
              <a:t>, _________</a:t>
            </a:r>
            <a:r>
              <a:rPr lang="en-GB" baseline="30000" dirty="0" err="1"/>
              <a:t>o</a:t>
            </a:r>
            <a:r>
              <a:rPr lang="en-GB" dirty="0" err="1"/>
              <a:t>F</a:t>
            </a:r>
            <a:r>
              <a:rPr lang="en-GB" dirty="0"/>
              <a:t> </a:t>
            </a:r>
            <a:r>
              <a:rPr lang="en-GB"/>
              <a:t>and </a:t>
            </a:r>
            <a:r>
              <a:rPr lang="en-GB" smtClean="0"/>
              <a:t>________</a:t>
            </a:r>
            <a:r>
              <a:rPr lang="en-GB" dirty="0"/>
              <a:t>K</a:t>
            </a:r>
          </a:p>
          <a:p>
            <a:pPr marL="0" indent="0">
              <a:buNone/>
            </a:pPr>
            <a:r>
              <a:rPr lang="en-GB" dirty="0"/>
              <a:t>Where is the Fahrenheit scale used? _________________</a:t>
            </a:r>
          </a:p>
          <a:p>
            <a:pPr marL="0" indent="0">
              <a:buNone/>
            </a:pPr>
            <a:r>
              <a:rPr lang="en-GB" dirty="0"/>
              <a:t>Where is the Centigrade scale used? _________________</a:t>
            </a:r>
          </a:p>
          <a:p>
            <a:pPr marL="0" indent="0">
              <a:buNone/>
            </a:pPr>
            <a:r>
              <a:rPr lang="en-GB" dirty="0"/>
              <a:t>Who uses the Kelvin scale? ________________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1668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learnt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r>
              <a:rPr lang="de-DE" dirty="0" smtClean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6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Bildschirmpräsentation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Thermometers, heat and temperature</vt:lpstr>
      <vt:lpstr>How hot is the water?</vt:lpstr>
      <vt:lpstr>So how can you tell the real temperature?</vt:lpstr>
      <vt:lpstr>The parts of a liquid thermometer</vt:lpstr>
      <vt:lpstr>How do you use a liquid thermometer?</vt:lpstr>
      <vt:lpstr>Measure the temperature </vt:lpstr>
      <vt:lpstr>Read about the three scales.</vt:lpstr>
      <vt:lpstr>What have you learnt today?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things float?</dc:title>
  <dc:creator>Pauline</dc:creator>
  <cp:lastModifiedBy>Pauline</cp:lastModifiedBy>
  <cp:revision>120</cp:revision>
  <cp:lastPrinted>2012-05-08T19:06:17Z</cp:lastPrinted>
  <dcterms:created xsi:type="dcterms:W3CDTF">2012-05-08T18:47:45Z</dcterms:created>
  <dcterms:modified xsi:type="dcterms:W3CDTF">2018-11-10T09:10:15Z</dcterms:modified>
</cp:coreProperties>
</file>