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Mayfield" initials="RM" lastIdx="1" clrIdx="0">
    <p:extLst>
      <p:ext uri="{19B8F6BF-5375-455C-9EA6-DF929625EA0E}">
        <p15:presenceInfo xmlns:p15="http://schemas.microsoft.com/office/powerpoint/2012/main" userId="Rachael Mayfie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8T09:04:19.53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5128-9861-4AAF-8DED-D8ED72CC45F5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DCC4-5131-4B75-BC36-C7E84E93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5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5128-9861-4AAF-8DED-D8ED72CC45F5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DCC4-5131-4B75-BC36-C7E84E93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6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5128-9861-4AAF-8DED-D8ED72CC45F5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DCC4-5131-4B75-BC36-C7E84E93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5128-9861-4AAF-8DED-D8ED72CC45F5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DCC4-5131-4B75-BC36-C7E84E93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4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5128-9861-4AAF-8DED-D8ED72CC45F5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DCC4-5131-4B75-BC36-C7E84E93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9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5128-9861-4AAF-8DED-D8ED72CC45F5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DCC4-5131-4B75-BC36-C7E84E93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92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5128-9861-4AAF-8DED-D8ED72CC45F5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DCC4-5131-4B75-BC36-C7E84E93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1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5128-9861-4AAF-8DED-D8ED72CC45F5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DCC4-5131-4B75-BC36-C7E84E93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6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5128-9861-4AAF-8DED-D8ED72CC45F5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DCC4-5131-4B75-BC36-C7E84E93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5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5128-9861-4AAF-8DED-D8ED72CC45F5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DCC4-5131-4B75-BC36-C7E84E93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7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5128-9861-4AAF-8DED-D8ED72CC45F5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DCC4-5131-4B75-BC36-C7E84E93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0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35128-9861-4AAF-8DED-D8ED72CC45F5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DCC4-5131-4B75-BC36-C7E84E933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5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948" y="156010"/>
            <a:ext cx="9144000" cy="109333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Compounds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366"/>
            <a:ext cx="6323658" cy="3557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829" y="1692091"/>
            <a:ext cx="4505334" cy="2133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0737" y="1916714"/>
            <a:ext cx="3144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Did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, </a:t>
            </a:r>
            <a:r>
              <a:rPr lang="de-DE" dirty="0" err="1" smtClean="0"/>
              <a:t>element</a:t>
            </a:r>
            <a:r>
              <a:rPr lang="de-DE" dirty="0" smtClean="0"/>
              <a:t> 66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at </a:t>
            </a:r>
            <a:r>
              <a:rPr lang="de-DE" dirty="0" err="1" smtClean="0"/>
              <a:t>anything</a:t>
            </a:r>
            <a:r>
              <a:rPr lang="de-DE" dirty="0" smtClean="0"/>
              <a:t>? </a:t>
            </a:r>
            <a:r>
              <a:rPr lang="de-DE" dirty="0" err="1"/>
              <a:t>I</a:t>
            </a:r>
            <a:r>
              <a:rPr lang="de-DE" dirty="0" err="1" smtClean="0"/>
              <a:t>t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uses</a:t>
            </a:r>
            <a:r>
              <a:rPr lang="de-DE" dirty="0" smtClean="0"/>
              <a:t>, but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element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29599" y="3075709"/>
            <a:ext cx="374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element</a:t>
            </a:r>
            <a:r>
              <a:rPr lang="de-DE" dirty="0" smtClean="0"/>
              <a:t> 66?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85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" y="154087"/>
            <a:ext cx="4571473" cy="653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74" y="116028"/>
            <a:ext cx="5081451" cy="65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6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6" y="365125"/>
            <a:ext cx="7171509" cy="60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754" y="53383"/>
            <a:ext cx="4454707" cy="6270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6" y="302449"/>
            <a:ext cx="6292586" cy="38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0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189" y="-12110"/>
            <a:ext cx="3043645" cy="3613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44"/>
            <a:ext cx="6656612" cy="6321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137" y="3275511"/>
            <a:ext cx="4776652" cy="358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5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906" y="457200"/>
            <a:ext cx="6464690" cy="4929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8" y="365125"/>
            <a:ext cx="5745577" cy="50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1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20" y="1027906"/>
            <a:ext cx="11280160" cy="377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1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46" y="13983"/>
            <a:ext cx="5146765" cy="67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6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529" y="2090057"/>
            <a:ext cx="6993733" cy="2155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7" y="365125"/>
            <a:ext cx="4673781" cy="57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83" y="340713"/>
            <a:ext cx="8237481" cy="57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64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525" y="199027"/>
            <a:ext cx="4741817" cy="65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8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equential Access Storage 4"/>
          <p:cNvSpPr/>
          <p:nvPr/>
        </p:nvSpPr>
        <p:spPr>
          <a:xfrm>
            <a:off x="7439892" y="365125"/>
            <a:ext cx="4372495" cy="315883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WALT:</a:t>
            </a:r>
            <a:br>
              <a:rPr lang="de-DE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Covalent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compounds</a:t>
            </a:r>
            <a:endParaRPr lang="de-DE" dirty="0" smtClean="0"/>
          </a:p>
          <a:p>
            <a:r>
              <a:rPr lang="de-DE" dirty="0" err="1" smtClean="0"/>
              <a:t>Ionic</a:t>
            </a:r>
            <a:r>
              <a:rPr lang="de-DE" dirty="0" smtClean="0"/>
              <a:t> </a:t>
            </a:r>
            <a:r>
              <a:rPr lang="de-DE" dirty="0" err="1" smtClean="0"/>
              <a:t>compounds</a:t>
            </a:r>
            <a:endParaRPr lang="de-DE" dirty="0" smtClean="0"/>
          </a:p>
          <a:p>
            <a:r>
              <a:rPr lang="de-DE" dirty="0" err="1" smtClean="0"/>
              <a:t>Molecular</a:t>
            </a:r>
            <a:r>
              <a:rPr lang="de-DE" dirty="0" smtClean="0"/>
              <a:t> </a:t>
            </a:r>
            <a:r>
              <a:rPr lang="de-DE" dirty="0" err="1" smtClean="0"/>
              <a:t>compounds</a:t>
            </a:r>
            <a:endParaRPr lang="de-DE" dirty="0" smtClean="0"/>
          </a:p>
          <a:p>
            <a:r>
              <a:rPr lang="de-DE" dirty="0" smtClean="0"/>
              <a:t>Polar </a:t>
            </a:r>
            <a:r>
              <a:rPr lang="de-DE" dirty="0" err="1" smtClean="0"/>
              <a:t>covalent</a:t>
            </a:r>
            <a:r>
              <a:rPr lang="de-DE" dirty="0" smtClean="0"/>
              <a:t> </a:t>
            </a:r>
            <a:r>
              <a:rPr lang="de-DE" dirty="0" err="1" smtClean="0"/>
              <a:t>bonds</a:t>
            </a:r>
            <a:endParaRPr lang="de-DE" dirty="0" smtClean="0"/>
          </a:p>
          <a:p>
            <a:r>
              <a:rPr lang="de-DE" dirty="0" smtClean="0"/>
              <a:t>Polar </a:t>
            </a:r>
            <a:r>
              <a:rPr lang="de-DE" dirty="0" err="1" smtClean="0"/>
              <a:t>polar</a:t>
            </a:r>
            <a:r>
              <a:rPr lang="de-DE" dirty="0" smtClean="0"/>
              <a:t> </a:t>
            </a:r>
            <a:r>
              <a:rPr lang="de-DE" dirty="0" err="1" smtClean="0"/>
              <a:t>attractions</a:t>
            </a:r>
            <a:endParaRPr lang="de-DE" dirty="0" smtClean="0"/>
          </a:p>
          <a:p>
            <a:r>
              <a:rPr lang="de-DE" dirty="0" smtClean="0"/>
              <a:t>Hydrogen </a:t>
            </a:r>
            <a:r>
              <a:rPr lang="de-DE" dirty="0" err="1" smtClean="0"/>
              <a:t>bonding</a:t>
            </a:r>
            <a:endParaRPr lang="de-DE" dirty="0" smtClean="0"/>
          </a:p>
          <a:p>
            <a:r>
              <a:rPr lang="de-DE" dirty="0" err="1" smtClean="0"/>
              <a:t>Water</a:t>
            </a:r>
            <a:endParaRPr lang="de-DE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013470" y="1027906"/>
            <a:ext cx="37989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Did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smell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swimming</a:t>
            </a:r>
            <a:r>
              <a:rPr lang="de-DE" dirty="0" smtClean="0"/>
              <a:t> </a:t>
            </a:r>
            <a:r>
              <a:rPr lang="de-DE" dirty="0" err="1" smtClean="0"/>
              <a:t>pools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actually</a:t>
            </a:r>
            <a:r>
              <a:rPr lang="de-DE" dirty="0" smtClean="0"/>
              <a:t> </a:t>
            </a:r>
            <a:r>
              <a:rPr lang="de-DE" dirty="0" err="1" smtClean="0"/>
              <a:t>chlorine</a:t>
            </a:r>
            <a:r>
              <a:rPr lang="de-DE" dirty="0" smtClean="0"/>
              <a:t>, </a:t>
            </a:r>
            <a:r>
              <a:rPr lang="de-DE" dirty="0" err="1" smtClean="0"/>
              <a:t>it</a:t>
            </a:r>
            <a:r>
              <a:rPr lang="de-DE" dirty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chloramine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sweat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urine</a:t>
            </a:r>
            <a:r>
              <a:rPr lang="de-DE" dirty="0" smtClean="0"/>
              <a:t> </a:t>
            </a:r>
            <a:r>
              <a:rPr lang="de-DE" dirty="0" err="1" smtClean="0"/>
              <a:t>reacts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chlorine</a:t>
            </a:r>
            <a:r>
              <a:rPr lang="de-DE" dirty="0" smtClean="0"/>
              <a:t>. </a:t>
            </a:r>
          </a:p>
          <a:p>
            <a:endParaRPr lang="de-DE" dirty="0"/>
          </a:p>
          <a:p>
            <a:r>
              <a:rPr lang="de-DE" dirty="0" err="1" smtClean="0"/>
              <a:t>Eew</a:t>
            </a:r>
            <a:r>
              <a:rPr lang="de-DE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0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1" y="261744"/>
            <a:ext cx="4833257" cy="6596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129" y="365125"/>
            <a:ext cx="5428634" cy="60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25" y="0"/>
            <a:ext cx="7332461" cy="64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202" y="1358537"/>
            <a:ext cx="5346655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6964"/>
            <a:ext cx="6561202" cy="37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104693"/>
            <a:ext cx="4663439" cy="6507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9" y="89059"/>
            <a:ext cx="4663440" cy="65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2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54" y="423687"/>
            <a:ext cx="4846320" cy="64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118802"/>
            <a:ext cx="4963885" cy="68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21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96"/>
            <a:ext cx="4950822" cy="6790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811" y="365125"/>
            <a:ext cx="5715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82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   Compounds and bonding</vt:lpstr>
      <vt:lpstr>WALT: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SIS Swiss International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Compounds and bonding</dc:title>
  <dc:creator>Rachael Mayfield</dc:creator>
  <cp:lastModifiedBy>Rachael Mayfield</cp:lastModifiedBy>
  <cp:revision>18</cp:revision>
  <dcterms:created xsi:type="dcterms:W3CDTF">2019-02-15T08:35:30Z</dcterms:created>
  <dcterms:modified xsi:type="dcterms:W3CDTF">2019-02-18T09:20:34Z</dcterms:modified>
</cp:coreProperties>
</file>