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74" r:id="rId5"/>
    <p:sldId id="269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6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85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5F30-94B0-5E42-B000-8B03EE570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2427-32E4-3D49-B3BD-8B6A9DD81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CCDF-8032-2A4A-B44A-38802834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D418-9C6E-0C4B-B92E-7C83F903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C069F-BC1F-CE44-BE48-9358F8BC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6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ED16-5297-E148-9205-C2FC7517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4F99C-1DEE-2141-A1C1-3C6FE22A5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03561-0CC8-FF46-B95C-727C2096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C1CF8-BCFF-714E-92BE-9092F9F4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02653-ABEB-8545-858E-5EBF581A0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5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B0A04B-E586-254E-BF55-4F0E0C74BD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C56BE-5F3F-BD4C-BB05-C60877AD0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6B622-154E-104A-84AF-E4865B68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F17F-D29A-0A49-88CC-FC07273D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EFD20-2A02-3C49-9EA6-BBCF72B6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10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DFFFF-6B80-3C49-9F21-703C082D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25FA6-BDD4-274F-8F5C-A26D869B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EE2C2-589B-7847-8738-8390B1C54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3282E-2A3B-4649-B4A1-23128C863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4CD4B-D8C8-CF41-9F45-565ECA50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CF10-267E-FE42-A4DC-5080BB5F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A4500-D0F5-BA45-AA99-AD88AFE2A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656FE-A99A-4149-A576-4CEDECB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A180-51C3-2446-844D-A09C1FCF9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D37D-4943-5248-9FF6-457CFB18A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31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3A7A-8890-8E4A-AFED-F6996A6E9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F14E-E9AB-EA4F-8F3D-2F4B6F2A4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B4F5C-8877-CA44-8F9C-9E4D8E475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81903-65AE-1547-AA1A-073C729F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D6CA1-EB29-CF40-AAA8-48885DECA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4DB95-CAB7-6D41-BAF9-80E44600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8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2792-0AF5-A842-B305-A2ECFDAB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D2A39-D597-F14B-A72D-9B8F5223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21E07-3CE9-594A-93DE-09E6B2458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F793E-D4B4-8742-9DBA-975B56694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8430E-258A-D64F-A16C-7848FB633A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9A4849-E1A3-AC4C-AE7A-6187C3D0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EF16E-59C5-E446-84A5-BD2897EA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E5B71-D7D0-0240-8519-EEE86BFD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55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2DB1-C8C4-B74B-BCD6-753569AE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EABF07-B382-B149-97DD-91ED3DA9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5BBDB-3BCB-4940-9C3D-D60ECDDB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783E2-D5BD-5746-98CF-0E30EA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5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F86E5E-DAD6-1141-A66C-B26E635CE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CB9D1-F271-8F49-8824-35527E87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DB842-5FB2-3943-A52F-5C059208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7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E5B23-2AE2-6141-8160-70FDEE3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4ACC-AA99-5742-9D7A-408870DA2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27CF3-813D-174C-91E8-39BBA076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4667-5353-0E4B-B5A8-4B7E5928C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74B4A-2F4B-8B41-8C8D-F133EDA2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ACCF0-C27D-D549-BF7D-CDBD4EC4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73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8749-A946-5E41-8353-BB0DE4D2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F5D0B-D928-BB49-8F3F-A6C959A9B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2E1BA-2334-2143-9A65-F1EC89BE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9BA9C-CBFE-B743-BEF8-057B4F7D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E6002-893C-7C47-92E6-855EAF41B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0C880-A118-4B43-B143-E23D1044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6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B6DCC1-316D-D446-A8E4-E1CF7637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B4B38-49F0-654B-B2BC-58D5E0A4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58BD-34F8-3F4F-8732-3FC8C7AAE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D339-CF51-0142-B60D-5BB581F2C2FC}" type="datetimeFigureOut">
              <a:rPr lang="en-GB" smtClean="0"/>
              <a:t>01/10/2018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B877F-CB73-554E-A702-326959348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F4ED4-7C3E-F640-9EE0-F87536EE6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E81A-D38A-7949-9FB3-08CAEDDC1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7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22D8-2CA2-7B47-968F-53290980EE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9A066-825A-EA4E-B70C-75A141832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880" y="3602038"/>
            <a:ext cx="4770120" cy="1655762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77"/>
              </a:rPr>
              <a:t>What information can the modern periodic table show?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AE835-460C-4F42-9B18-4275F12DF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9373"/>
            <a:ext cx="10972800" cy="241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0DDEC-FAF5-854A-A648-85AEED3A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" y="2822576"/>
            <a:ext cx="4521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09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BAC5-45B1-5A43-BC5D-D4B6F906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Check point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64C6AA-E8C0-0043-9AFD-1B3C7FA0C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7452"/>
            <a:ext cx="10515600" cy="4347684"/>
          </a:xfrm>
        </p:spPr>
      </p:pic>
    </p:spTree>
    <p:extLst>
      <p:ext uri="{BB962C8B-B14F-4D97-AF65-F5344CB8AC3E}">
        <p14:creationId xmlns:p14="http://schemas.microsoft.com/office/powerpoint/2010/main" val="146180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6064-CD7B-1244-8DB6-A81042CF5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Check your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661CCC-C8C1-614B-AE26-B16737671E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1423"/>
            <a:ext cx="10515600" cy="2945341"/>
          </a:xfrm>
        </p:spPr>
      </p:pic>
    </p:spTree>
    <p:extLst>
      <p:ext uri="{BB962C8B-B14F-4D97-AF65-F5344CB8AC3E}">
        <p14:creationId xmlns:p14="http://schemas.microsoft.com/office/powerpoint/2010/main" val="3923346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7B2F-93A4-A54C-8F05-4DCA3532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br>
              <a:rPr lang="en-GB" dirty="0"/>
            </a:br>
            <a:r>
              <a:rPr lang="en-GB" dirty="0"/>
              <a:t>What the periodic table shows us…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68DC20-DAFB-F044-9FFE-291F02E4A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229" y="1690688"/>
            <a:ext cx="7000923" cy="1852612"/>
          </a:xfrm>
        </p:spPr>
      </p:pic>
    </p:spTree>
    <p:extLst>
      <p:ext uri="{BB962C8B-B14F-4D97-AF65-F5344CB8AC3E}">
        <p14:creationId xmlns:p14="http://schemas.microsoft.com/office/powerpoint/2010/main" val="294098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C696-E43D-4C4A-9530-2644E0FAB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A0A24-A6CB-E742-B615-FEE47D82B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4918" y="1896428"/>
            <a:ext cx="5254542" cy="1921192"/>
          </a:xfrm>
        </p:spPr>
      </p:pic>
    </p:spTree>
    <p:extLst>
      <p:ext uri="{BB962C8B-B14F-4D97-AF65-F5344CB8AC3E}">
        <p14:creationId xmlns:p14="http://schemas.microsoft.com/office/powerpoint/2010/main" val="395189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099BD-0E8E-0341-B7CB-872E94D5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periodic table shows us…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3871E-1C74-0544-A037-225F4B7587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6019" y="1850708"/>
            <a:ext cx="5803481" cy="1631156"/>
          </a:xfrm>
        </p:spPr>
      </p:pic>
    </p:spTree>
    <p:extLst>
      <p:ext uri="{BB962C8B-B14F-4D97-AF65-F5344CB8AC3E}">
        <p14:creationId xmlns:p14="http://schemas.microsoft.com/office/powerpoint/2010/main" val="229739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9131B-99C9-754D-8995-C52BFF42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536A5E-65E4-F84B-83A5-7F0A3E27A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959" y="1690688"/>
            <a:ext cx="5469981" cy="1738312"/>
          </a:xfrm>
        </p:spPr>
      </p:pic>
    </p:spTree>
    <p:extLst>
      <p:ext uri="{BB962C8B-B14F-4D97-AF65-F5344CB8AC3E}">
        <p14:creationId xmlns:p14="http://schemas.microsoft.com/office/powerpoint/2010/main" val="3414780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5186-1F0E-3945-BFD6-A02EAB58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periodic table shows us…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C6C243-4AB1-9E4B-A68E-D2B03E8FB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198" y="1873568"/>
            <a:ext cx="5924072" cy="1692592"/>
          </a:xfrm>
        </p:spPr>
      </p:pic>
    </p:spTree>
    <p:extLst>
      <p:ext uri="{BB962C8B-B14F-4D97-AF65-F5344CB8AC3E}">
        <p14:creationId xmlns:p14="http://schemas.microsoft.com/office/powerpoint/2010/main" val="288473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 the sheet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63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22529" cy="431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721" y="1059317"/>
            <a:ext cx="45910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32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998C3-5BC4-274B-85B2-8CA5D2F0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Practise further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E8B9B-2C65-554C-A338-F89BC4518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072" y="1394460"/>
            <a:ext cx="6768406" cy="5463540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EE21ED-62B0-D54F-AB81-84675C6E9B55}"/>
              </a:ext>
            </a:extLst>
          </p:cNvPr>
          <p:cNvCxnSpPr>
            <a:cxnSpLocks/>
          </p:cNvCxnSpPr>
          <p:nvPr/>
        </p:nvCxnSpPr>
        <p:spPr>
          <a:xfrm>
            <a:off x="1943100" y="1394460"/>
            <a:ext cx="0" cy="2514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6F8F698-FB40-F74C-89AC-0C83733FE948}"/>
              </a:ext>
            </a:extLst>
          </p:cNvPr>
          <p:cNvSpPr/>
          <p:nvPr/>
        </p:nvSpPr>
        <p:spPr>
          <a:xfrm>
            <a:off x="617220" y="2183130"/>
            <a:ext cx="2234852" cy="9372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Everyone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A914DC0-37A9-C543-B7B1-E736A63942AC}"/>
              </a:ext>
            </a:extLst>
          </p:cNvPr>
          <p:cNvCxnSpPr>
            <a:cxnSpLocks/>
          </p:cNvCxnSpPr>
          <p:nvPr/>
        </p:nvCxnSpPr>
        <p:spPr>
          <a:xfrm>
            <a:off x="1943100" y="4126230"/>
            <a:ext cx="0" cy="2514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9454DD-E84B-A44E-BE68-BA40C068C1EE}"/>
              </a:ext>
            </a:extLst>
          </p:cNvPr>
          <p:cNvSpPr/>
          <p:nvPr/>
        </p:nvSpPr>
        <p:spPr>
          <a:xfrm>
            <a:off x="449580" y="4840605"/>
            <a:ext cx="2234852" cy="93726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Extension</a:t>
            </a:r>
          </a:p>
        </p:txBody>
      </p:sp>
    </p:spTree>
    <p:extLst>
      <p:ext uri="{BB962C8B-B14F-4D97-AF65-F5344CB8AC3E}">
        <p14:creationId xmlns:p14="http://schemas.microsoft.com/office/powerpoint/2010/main" val="3914983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2EF6-267D-C74E-BD82-A1146AC2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wonders of the Periodic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C82DE4-11B0-404E-A438-A098B0DD7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17320"/>
            <a:ext cx="8581073" cy="5280660"/>
          </a:xfrm>
        </p:spPr>
      </p:pic>
    </p:spTree>
    <p:extLst>
      <p:ext uri="{BB962C8B-B14F-4D97-AF65-F5344CB8AC3E}">
        <p14:creationId xmlns:p14="http://schemas.microsoft.com/office/powerpoint/2010/main" val="330697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70D2-FD1B-B146-B624-5EF3A80C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CFBC3-6C3B-CB49-B312-4E8C73476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3" y="0"/>
            <a:ext cx="12158227" cy="68580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AE91915-8431-974C-9920-34A2FA5F1AE6}"/>
              </a:ext>
            </a:extLst>
          </p:cNvPr>
          <p:cNvSpPr/>
          <p:nvPr/>
        </p:nvSpPr>
        <p:spPr>
          <a:xfrm>
            <a:off x="7680960" y="0"/>
            <a:ext cx="3672840" cy="96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Name the block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E4BEAEB-3296-5E47-A168-347117F96A80}"/>
              </a:ext>
            </a:extLst>
          </p:cNvPr>
          <p:cNvSpPr/>
          <p:nvPr/>
        </p:nvSpPr>
        <p:spPr>
          <a:xfrm>
            <a:off x="2482896" y="5251174"/>
            <a:ext cx="3672840" cy="160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Name the block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DD302B4-D4DA-7F4A-93CC-9037644571C4}"/>
              </a:ext>
            </a:extLst>
          </p:cNvPr>
          <p:cNvSpPr/>
          <p:nvPr/>
        </p:nvSpPr>
        <p:spPr>
          <a:xfrm>
            <a:off x="8151412" y="5171661"/>
            <a:ext cx="3672840" cy="96012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Name the group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02EF0A9-0A68-EF4B-9B2F-C5B273E5F8EE}"/>
              </a:ext>
            </a:extLst>
          </p:cNvPr>
          <p:cNvSpPr/>
          <p:nvPr/>
        </p:nvSpPr>
        <p:spPr>
          <a:xfrm>
            <a:off x="2063795" y="1451182"/>
            <a:ext cx="4511041" cy="12092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Name the group</a:t>
            </a:r>
          </a:p>
        </p:txBody>
      </p:sp>
    </p:spTree>
    <p:extLst>
      <p:ext uri="{BB962C8B-B14F-4D97-AF65-F5344CB8AC3E}">
        <p14:creationId xmlns:p14="http://schemas.microsoft.com/office/powerpoint/2010/main" val="391989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Colour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periodic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colouring</a:t>
            </a:r>
            <a:r>
              <a:rPr lang="de-DE" dirty="0" smtClean="0"/>
              <a:t> </a:t>
            </a:r>
            <a:r>
              <a:rPr lang="de-DE" dirty="0" err="1" smtClean="0"/>
              <a:t>pencils</a:t>
            </a:r>
            <a:r>
              <a:rPr lang="de-DE" dirty="0" smtClean="0"/>
              <a:t>, </a:t>
            </a:r>
            <a:r>
              <a:rPr lang="de-DE" dirty="0" err="1" smtClean="0"/>
              <a:t>colour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different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endParaRPr lang="de-DE" dirty="0" smtClean="0"/>
          </a:p>
          <a:p>
            <a:r>
              <a:rPr lang="de-DE" dirty="0" smtClean="0"/>
              <a:t>Add </a:t>
            </a:r>
            <a:r>
              <a:rPr lang="de-DE" dirty="0" err="1" smtClean="0"/>
              <a:t>text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PT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explain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properties</a:t>
            </a:r>
            <a:r>
              <a:rPr lang="de-DE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24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70D2-FD1B-B146-B624-5EF3A80C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0CFBC3-6C3B-CB49-B312-4E8C73476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23" y="0"/>
            <a:ext cx="12158227" cy="6858000"/>
          </a:xfrm>
        </p:spPr>
      </p:pic>
    </p:spTree>
    <p:extLst>
      <p:ext uri="{BB962C8B-B14F-4D97-AF65-F5344CB8AC3E}">
        <p14:creationId xmlns:p14="http://schemas.microsoft.com/office/powerpoint/2010/main" val="2906856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0977-EACD-3A40-A6F7-BD949713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A1578-B3F0-4E48-BFA7-9E3EDD29D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471" y="0"/>
            <a:ext cx="7648279" cy="6492875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6AEE11-A116-C14B-BED8-5C77EFB08ADC}"/>
              </a:ext>
            </a:extLst>
          </p:cNvPr>
          <p:cNvSpPr/>
          <p:nvPr/>
        </p:nvSpPr>
        <p:spPr>
          <a:xfrm>
            <a:off x="7866750" y="5121586"/>
            <a:ext cx="3672840" cy="160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Metal elements left right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Group 1, 2 &amp; 3 tend to lose electrons to form positive ions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9E9E7B1-1080-6C4F-B7DE-B312C27ED2BA}"/>
              </a:ext>
            </a:extLst>
          </p:cNvPr>
          <p:cNvSpPr/>
          <p:nvPr/>
        </p:nvSpPr>
        <p:spPr>
          <a:xfrm>
            <a:off x="7866750" y="2808149"/>
            <a:ext cx="3672840" cy="160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Non-metals top right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Groups 5,6,&amp; 7 can gain electrons to form negative 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3C282D7-40E4-F64B-B8FF-AA2C94D08768}"/>
              </a:ext>
            </a:extLst>
          </p:cNvPr>
          <p:cNvSpPr/>
          <p:nvPr/>
        </p:nvSpPr>
        <p:spPr>
          <a:xfrm>
            <a:off x="7866750" y="365124"/>
            <a:ext cx="3672840" cy="19407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Metal conducts electricity, solids can be ductile, malleable</a:t>
            </a:r>
          </a:p>
          <a:p>
            <a:pPr algn="ctr"/>
            <a:r>
              <a:rPr lang="en-GB" dirty="0">
                <a:solidFill>
                  <a:srgbClr val="7030A0"/>
                </a:solidFill>
              </a:rPr>
              <a:t>Metals tend to have high boiling&amp; melting points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Non-metals generally are insulators, can </a:t>
            </a:r>
            <a:r>
              <a:rPr lang="en-GB" dirty="0" smtClean="0">
                <a:solidFill>
                  <a:schemeClr val="tx1"/>
                </a:solidFill>
              </a:rPr>
              <a:t>be brittle </a:t>
            </a:r>
            <a:r>
              <a:rPr lang="en-GB" dirty="0">
                <a:solidFill>
                  <a:schemeClr val="tx1"/>
                </a:solidFill>
              </a:rPr>
              <a:t>solids</a:t>
            </a:r>
          </a:p>
        </p:txBody>
      </p:sp>
    </p:spTree>
    <p:extLst>
      <p:ext uri="{BB962C8B-B14F-4D97-AF65-F5344CB8AC3E}">
        <p14:creationId xmlns:p14="http://schemas.microsoft.com/office/powerpoint/2010/main" val="109381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FC4B-0828-404E-9EA8-2AABC52C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93C364-913C-B149-BB4A-53DF73DAC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71500" y="0"/>
            <a:ext cx="9626561" cy="258238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EFA54-91B1-BE4F-9E13-50EBB3187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169" y="2582386"/>
            <a:ext cx="9914891" cy="408168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04E7DC-28D0-9542-80D9-986712810E0A}"/>
              </a:ext>
            </a:extLst>
          </p:cNvPr>
          <p:cNvSpPr/>
          <p:nvPr/>
        </p:nvSpPr>
        <p:spPr>
          <a:xfrm>
            <a:off x="8318011" y="487780"/>
            <a:ext cx="3672840" cy="160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Group 0= noble gases.</a:t>
            </a: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They have 8 electrons in the outermost shell</a:t>
            </a:r>
            <a:r>
              <a:rPr lang="en-GB" b="1" dirty="0">
                <a:solidFill>
                  <a:srgbClr val="0070C0"/>
                </a:solidFill>
                <a:sym typeface="Wingdings" pitchFamily="2" charset="2"/>
              </a:rPr>
              <a:t> making the atoms very stable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4FAC906-1522-104C-8D64-74B89BBF43F2}"/>
              </a:ext>
            </a:extLst>
          </p:cNvPr>
          <p:cNvSpPr/>
          <p:nvPr/>
        </p:nvSpPr>
        <p:spPr>
          <a:xfrm>
            <a:off x="9074425" y="2837979"/>
            <a:ext cx="3008243" cy="31899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>
                <a:solidFill>
                  <a:srgbClr val="0070C0"/>
                </a:solidFill>
              </a:rPr>
              <a:t>Monoatomic</a:t>
            </a:r>
          </a:p>
          <a:p>
            <a:r>
              <a:rPr lang="en-GB" b="1" dirty="0">
                <a:solidFill>
                  <a:srgbClr val="0070C0"/>
                </a:solidFill>
              </a:rPr>
              <a:t>Very unreactive</a:t>
            </a:r>
          </a:p>
          <a:p>
            <a:r>
              <a:rPr lang="en-GB" b="1" dirty="0">
                <a:solidFill>
                  <a:srgbClr val="0070C0"/>
                </a:solidFill>
              </a:rPr>
              <a:t>Modify their electronic structures by forming molecules</a:t>
            </a:r>
          </a:p>
        </p:txBody>
      </p:sp>
    </p:spTree>
    <p:extLst>
      <p:ext uri="{BB962C8B-B14F-4D97-AF65-F5344CB8AC3E}">
        <p14:creationId xmlns:p14="http://schemas.microsoft.com/office/powerpoint/2010/main" val="7132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F350-3B60-4B40-8388-0E5101319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r>
              <a:rPr lang="en-GB" dirty="0"/>
              <a:t>Check point 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2C3822-2D4D-BC4E-8B9B-68C0E0668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69" y="1211580"/>
            <a:ext cx="10585631" cy="5125403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B891B25-DFB3-F94A-80BC-32EB67C04B8F}"/>
              </a:ext>
            </a:extLst>
          </p:cNvPr>
          <p:cNvSpPr/>
          <p:nvPr/>
        </p:nvSpPr>
        <p:spPr>
          <a:xfrm>
            <a:off x="5146583" y="3118982"/>
            <a:ext cx="3672840" cy="16068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Hint: Check the outermost shell!</a:t>
            </a:r>
          </a:p>
        </p:txBody>
      </p:sp>
    </p:spTree>
    <p:extLst>
      <p:ext uri="{BB962C8B-B14F-4D97-AF65-F5344CB8AC3E}">
        <p14:creationId xmlns:p14="http://schemas.microsoft.com/office/powerpoint/2010/main" val="9152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9B25-5ECC-2540-90E3-ED5FBBBDF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Check your answers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D4C01-D84D-4A40-B3E8-71C428E32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43881"/>
            <a:ext cx="7509625" cy="5014119"/>
          </a:xfrm>
        </p:spPr>
      </p:pic>
    </p:spTree>
    <p:extLst>
      <p:ext uri="{BB962C8B-B14F-4D97-AF65-F5344CB8AC3E}">
        <p14:creationId xmlns:p14="http://schemas.microsoft.com/office/powerpoint/2010/main" val="269165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The wonders of the Periodic Table</vt:lpstr>
      <vt:lpstr>PowerPoint Presentation</vt:lpstr>
      <vt:lpstr>Colour code your periodic table. </vt:lpstr>
      <vt:lpstr>PowerPoint Presentation</vt:lpstr>
      <vt:lpstr>PowerPoint Presentation</vt:lpstr>
      <vt:lpstr>PowerPoint Presentation</vt:lpstr>
      <vt:lpstr>Check point 1</vt:lpstr>
      <vt:lpstr>Check your answers</vt:lpstr>
      <vt:lpstr>Check point 2</vt:lpstr>
      <vt:lpstr>Check your answers</vt:lpstr>
      <vt:lpstr>Summary What the periodic table shows us…</vt:lpstr>
      <vt:lpstr>Fact</vt:lpstr>
      <vt:lpstr>What the periodic table shows us…</vt:lpstr>
      <vt:lpstr>Fact</vt:lpstr>
      <vt:lpstr>What the periodic table shows us…</vt:lpstr>
      <vt:lpstr>Complete the sheet</vt:lpstr>
      <vt:lpstr>PowerPoint Presentation</vt:lpstr>
      <vt:lpstr>Practise further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Marisa Gil Naranjo</dc:creator>
  <cp:lastModifiedBy>Rachael Mayfield</cp:lastModifiedBy>
  <cp:revision>17</cp:revision>
  <dcterms:created xsi:type="dcterms:W3CDTF">2018-03-26T19:00:21Z</dcterms:created>
  <dcterms:modified xsi:type="dcterms:W3CDTF">2018-10-01T11:06:02Z</dcterms:modified>
</cp:coreProperties>
</file>