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1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9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3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9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4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9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8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5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8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91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5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1C00-E8BF-4A9B-8595-73BFAB4B974E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31904-BE6B-41F2-87D1-8085CF687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7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5906"/>
            <a:ext cx="9144000" cy="2387600"/>
          </a:xfrm>
        </p:spPr>
        <p:txBody>
          <a:bodyPr>
            <a:normAutofit/>
          </a:bodyPr>
          <a:lstStyle/>
          <a:p>
            <a:r>
              <a:rPr lang="de-DE" dirty="0"/>
              <a:t>S</a:t>
            </a:r>
            <a:r>
              <a:rPr lang="de-DE" dirty="0" smtClean="0"/>
              <a:t>alt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affects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floating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811" y="143944"/>
            <a:ext cx="9144000" cy="1655762"/>
          </a:xfrm>
        </p:spPr>
        <p:txBody>
          <a:bodyPr>
            <a:normAutofit/>
          </a:bodyPr>
          <a:lstStyle/>
          <a:p>
            <a:r>
              <a:rPr lang="de-DE" sz="7200" b="1" u="sng" dirty="0" smtClean="0"/>
              <a:t>Hypothesis</a:t>
            </a:r>
            <a:endParaRPr lang="en-GB" sz="72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8" y="2993506"/>
            <a:ext cx="6692785" cy="3707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202" y="3232655"/>
            <a:ext cx="4311231" cy="322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Hypothesis (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Apparatus</a:t>
            </a:r>
            <a:r>
              <a:rPr lang="de-DE" dirty="0" smtClean="0"/>
              <a:t> – </a:t>
            </a:r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newed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u="sng" dirty="0" smtClean="0"/>
              <a:t>HOW MANY/MUCH</a:t>
            </a:r>
          </a:p>
          <a:p>
            <a:r>
              <a:rPr lang="de-DE" dirty="0" err="1" smtClean="0"/>
              <a:t>Method</a:t>
            </a:r>
            <a:r>
              <a:rPr lang="de-DE" dirty="0" smtClean="0"/>
              <a:t> – </a:t>
            </a:r>
            <a:r>
              <a:rPr lang="de-DE" dirty="0" err="1" smtClean="0"/>
              <a:t>detail</a:t>
            </a:r>
            <a:r>
              <a:rPr lang="de-DE" dirty="0" smtClean="0"/>
              <a:t>,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1) </a:t>
            </a:r>
          </a:p>
          <a:p>
            <a:r>
              <a:rPr lang="de-DE" dirty="0" err="1" smtClean="0"/>
              <a:t>Diagram</a:t>
            </a:r>
            <a:r>
              <a:rPr lang="de-DE" dirty="0" smtClean="0"/>
              <a:t> – </a:t>
            </a:r>
            <a:r>
              <a:rPr lang="de-DE" dirty="0" err="1" smtClean="0"/>
              <a:t>pencil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ruler</a:t>
            </a:r>
            <a:endParaRPr lang="de-DE" dirty="0" smtClean="0"/>
          </a:p>
          <a:p>
            <a:r>
              <a:rPr lang="de-DE" dirty="0" err="1" smtClean="0"/>
              <a:t>Results</a:t>
            </a:r>
            <a:r>
              <a:rPr lang="de-DE" dirty="0" smtClean="0"/>
              <a:t> – in a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endParaRPr lang="de-DE" dirty="0" smtClean="0"/>
          </a:p>
          <a:p>
            <a:r>
              <a:rPr lang="de-DE" dirty="0" err="1" smtClean="0"/>
              <a:t>Conclusion</a:t>
            </a:r>
            <a:r>
              <a:rPr lang="de-DE" dirty="0" smtClean="0"/>
              <a:t> –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happened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why</a:t>
            </a:r>
            <a:endParaRPr lang="de-DE" dirty="0" smtClean="0"/>
          </a:p>
          <a:p>
            <a:r>
              <a:rPr lang="de-DE" dirty="0" smtClean="0"/>
              <a:t>Evaluation –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smtClean="0"/>
              <a:t> time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Ext: </a:t>
            </a:r>
            <a:r>
              <a:rPr lang="de-DE" dirty="0" err="1"/>
              <a:t>W</a:t>
            </a:r>
            <a:r>
              <a:rPr lang="de-DE" dirty="0" err="1" smtClean="0"/>
              <a:t>hat</a:t>
            </a:r>
            <a:r>
              <a:rPr lang="de-DE" dirty="0" smtClean="0"/>
              <a:t> </a:t>
            </a:r>
            <a:r>
              <a:rPr lang="de-DE" dirty="0" err="1" smtClean="0"/>
              <a:t>consequence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on </a:t>
            </a:r>
            <a:r>
              <a:rPr lang="de-DE" dirty="0" err="1" smtClean="0"/>
              <a:t>rising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global </a:t>
            </a:r>
            <a:r>
              <a:rPr lang="de-DE" dirty="0" err="1" smtClean="0"/>
              <a:t>warming</a:t>
            </a:r>
            <a:r>
              <a:rPr lang="de-DE" dirty="0" smtClean="0"/>
              <a:t>?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730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5" y="365125"/>
            <a:ext cx="3902263" cy="3902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24" y="365126"/>
            <a:ext cx="3902262" cy="3902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3571" y="46493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effectLst/>
              </a:rPr>
              <a:t>Figure 2: When the freshwater ice melts, it raises the water level. Freshwater is not as dense as saltwater; so the floating ice cube displaced less volume than it contributed once it melted.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7564" y="464932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effectLst/>
              </a:rPr>
              <a:t>Figure 1: A freshwater ice cube floats in a beaker of concentrated saltwater. Note that the ice cube floats much higher in the saltwater than it would in a glass of freshwater because saltwater has a greater density.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8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Salt content of water affects the floating of ice</vt:lpstr>
      <vt:lpstr>Hypothesis (already done)</vt:lpstr>
      <vt:lpstr>PowerPoint Presentation</vt:lpstr>
    </vt:vector>
  </TitlesOfParts>
  <Company>SIS Swiss International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salt content affect the floating of ice</dc:title>
  <dc:creator>Rachael Mayfield</dc:creator>
  <cp:lastModifiedBy>Rachael Mayfield</cp:lastModifiedBy>
  <cp:revision>9</cp:revision>
  <dcterms:created xsi:type="dcterms:W3CDTF">2019-04-01T08:24:30Z</dcterms:created>
  <dcterms:modified xsi:type="dcterms:W3CDTF">2019-04-01T08:42:30Z</dcterms:modified>
</cp:coreProperties>
</file>