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7" r:id="rId2"/>
    <p:sldId id="273" r:id="rId3"/>
    <p:sldId id="280" r:id="rId4"/>
    <p:sldId id="278" r:id="rId5"/>
    <p:sldId id="279" r:id="rId6"/>
    <p:sldId id="270" r:id="rId7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F097-6A45-4E8B-930A-B01A4C127C9D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C9C8-E621-4C58-806C-76E7D56A38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97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98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4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5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5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37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01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0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43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80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9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99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states</a:t>
            </a:r>
            <a:r>
              <a:rPr lang="de-DE" sz="2400" dirty="0" smtClean="0"/>
              <a:t>. </a:t>
            </a:r>
          </a:p>
          <a:p>
            <a:pPr marL="0" indent="0">
              <a:buNone/>
            </a:pP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called</a:t>
            </a:r>
            <a:r>
              <a:rPr lang="de-DE" sz="2400" dirty="0" smtClean="0"/>
              <a:t> </a:t>
            </a:r>
            <a:r>
              <a:rPr lang="de-DE" sz="2400" dirty="0" err="1" smtClean="0"/>
              <a:t>solids</a:t>
            </a:r>
            <a:r>
              <a:rPr lang="de-DE" sz="2400" dirty="0" smtClean="0"/>
              <a:t>, </a:t>
            </a:r>
            <a:r>
              <a:rPr lang="de-DE" sz="2400" dirty="0" err="1" smtClean="0"/>
              <a:t>liquids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gas. </a:t>
            </a:r>
          </a:p>
          <a:p>
            <a:pPr marL="0" indent="0">
              <a:buNone/>
            </a:pPr>
            <a:r>
              <a:rPr lang="de-DE" sz="2400" dirty="0" smtClean="0"/>
              <a:t>Most </a:t>
            </a:r>
            <a:r>
              <a:rPr lang="de-DE" sz="2400" dirty="0" err="1" smtClean="0"/>
              <a:t>substances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exist</a:t>
            </a:r>
            <a:r>
              <a:rPr lang="de-DE" sz="2400" dirty="0" smtClean="0"/>
              <a:t> in all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states</a:t>
            </a:r>
            <a:r>
              <a:rPr lang="de-DE" sz="2400" dirty="0" smtClean="0"/>
              <a:t> but not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 time.</a:t>
            </a:r>
          </a:p>
          <a:p>
            <a:pPr marL="0" indent="0">
              <a:buNone/>
            </a:pP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solid: </a:t>
            </a:r>
            <a:r>
              <a:rPr lang="de-DE" sz="2400" dirty="0" err="1" smtClean="0"/>
              <a:t>ice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         liquid: </a:t>
            </a:r>
            <a:r>
              <a:rPr lang="de-DE" sz="2400" dirty="0" err="1" smtClean="0"/>
              <a:t>water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        </a:t>
            </a:r>
            <a:r>
              <a:rPr lang="de-DE" sz="2400" dirty="0" err="1" smtClean="0"/>
              <a:t>or</a:t>
            </a:r>
            <a:r>
              <a:rPr lang="de-DE" sz="2400" dirty="0" smtClean="0"/>
              <a:t> gas: </a:t>
            </a:r>
            <a:r>
              <a:rPr lang="de-DE" sz="2400" dirty="0" err="1" smtClean="0"/>
              <a:t>steam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change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another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cool it.</a:t>
            </a:r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states of matter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0156826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540552" cy="76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matter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solids</a:t>
            </a:r>
            <a:r>
              <a:rPr lang="de-DE" dirty="0"/>
              <a:t>, </a:t>
            </a:r>
            <a:r>
              <a:rPr lang="de-DE" dirty="0" err="1"/>
              <a:t>liquids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gases</a:t>
            </a:r>
            <a:r>
              <a:rPr lang="de-DE" dirty="0" smtClean="0"/>
              <a:t>.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Most </a:t>
            </a:r>
            <a:r>
              <a:rPr lang="de-DE" dirty="0" err="1"/>
              <a:t>substances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 in all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cool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smtClean="0"/>
              <a:t>solid (</a:t>
            </a:r>
            <a:r>
              <a:rPr lang="de-DE" dirty="0" err="1" smtClean="0"/>
              <a:t>ice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liquid (</a:t>
            </a:r>
            <a:r>
              <a:rPr lang="de-DE" dirty="0" err="1" smtClean="0"/>
              <a:t>water</a:t>
            </a:r>
            <a:r>
              <a:rPr lang="de-DE" dirty="0" smtClean="0"/>
              <a:t>).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a gas (</a:t>
            </a:r>
            <a:r>
              <a:rPr lang="de-DE" dirty="0" err="1" smtClean="0"/>
              <a:t>steam</a:t>
            </a:r>
            <a:r>
              <a:rPr lang="de-DE" dirty="0" smtClean="0"/>
              <a:t>). 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67333"/>
            <a:ext cx="1954560" cy="4525963"/>
          </a:xfrm>
        </p:spPr>
        <p:txBody>
          <a:bodyPr>
            <a:normAutofit/>
          </a:bodyPr>
          <a:lstStyle/>
          <a:p>
            <a:r>
              <a:rPr lang="de-DE" sz="3000" dirty="0" err="1" smtClean="0"/>
              <a:t>Solids</a:t>
            </a:r>
            <a:endParaRPr lang="de-DE" sz="3000" dirty="0" smtClean="0"/>
          </a:p>
          <a:p>
            <a:endParaRPr lang="de-DE" sz="2800" dirty="0" smtClean="0"/>
          </a:p>
          <a:p>
            <a:r>
              <a:rPr lang="de-DE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Liquids</a:t>
            </a:r>
            <a:endParaRPr lang="de-DE" sz="3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DE" sz="2800" dirty="0" smtClean="0"/>
          </a:p>
          <a:p>
            <a:pPr marL="0" indent="0">
              <a:buNone/>
            </a:pPr>
            <a:endParaRPr lang="de-DE" sz="2800" dirty="0" smtClean="0"/>
          </a:p>
          <a:p>
            <a:endParaRPr lang="de-DE" sz="1800" dirty="0" smtClean="0"/>
          </a:p>
          <a:p>
            <a:r>
              <a:rPr lang="de-DE" sz="3000" dirty="0" smtClean="0"/>
              <a:t>Gases</a:t>
            </a:r>
          </a:p>
          <a:p>
            <a:endParaRPr lang="en-GB" sz="30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627784" y="1628800"/>
            <a:ext cx="5184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Keep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shape</a:t>
            </a:r>
            <a:endParaRPr lang="de-DE" dirty="0" smtClean="0"/>
          </a:p>
          <a:p>
            <a:r>
              <a:rPr lang="de-DE" dirty="0" smtClean="0"/>
              <a:t>Keep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volume</a:t>
            </a:r>
            <a:endParaRPr lang="de-DE" dirty="0" smtClean="0"/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Keep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same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volume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Take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same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their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container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pour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them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 err="1" smtClean="0"/>
              <a:t>Doesn‘t</a:t>
            </a:r>
            <a:r>
              <a:rPr lang="de-DE" dirty="0" smtClean="0"/>
              <a:t>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volume</a:t>
            </a:r>
            <a:endParaRPr lang="de-DE" dirty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Write </a:t>
            </a:r>
            <a:r>
              <a:rPr lang="de-DE" sz="2800" dirty="0" err="1" smtClean="0"/>
              <a:t>these</a:t>
            </a:r>
            <a:r>
              <a:rPr lang="de-DE" sz="2800" dirty="0" smtClean="0"/>
              <a:t> </a:t>
            </a:r>
            <a:r>
              <a:rPr lang="de-DE" sz="2800" dirty="0" err="1" smtClean="0"/>
              <a:t>words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picture</a:t>
            </a:r>
            <a:r>
              <a:rPr lang="de-DE" sz="2800" dirty="0" smtClean="0"/>
              <a:t> </a:t>
            </a:r>
            <a:r>
              <a:rPr lang="de-DE" sz="2800" dirty="0" err="1" smtClean="0"/>
              <a:t>below</a:t>
            </a:r>
            <a:r>
              <a:rPr lang="de-DE" sz="2800" dirty="0" smtClean="0"/>
              <a:t>:</a:t>
            </a:r>
            <a:br>
              <a:rPr lang="de-DE" sz="2800" dirty="0" smtClean="0"/>
            </a:br>
            <a:r>
              <a:rPr lang="de-DE" sz="2800" dirty="0" err="1" smtClean="0"/>
              <a:t>boil</a:t>
            </a:r>
            <a:r>
              <a:rPr lang="de-DE" sz="2800" dirty="0" smtClean="0"/>
              <a:t>; </a:t>
            </a:r>
            <a:r>
              <a:rPr lang="de-DE" sz="2800" dirty="0" err="1" smtClean="0"/>
              <a:t>condense</a:t>
            </a:r>
            <a:r>
              <a:rPr lang="de-DE" sz="2800" dirty="0" smtClean="0"/>
              <a:t>; </a:t>
            </a:r>
            <a:r>
              <a:rPr lang="de-DE" sz="2800" dirty="0" err="1" smtClean="0"/>
              <a:t>freeze</a:t>
            </a:r>
            <a:r>
              <a:rPr lang="de-DE" sz="2800" dirty="0" smtClean="0"/>
              <a:t>, </a:t>
            </a:r>
            <a:r>
              <a:rPr lang="de-DE" sz="2800" dirty="0" err="1" smtClean="0"/>
              <a:t>melt</a:t>
            </a:r>
            <a:endParaRPr lang="de-DE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97" y="1700808"/>
            <a:ext cx="8999327" cy="328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36096" y="430614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______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93749" y="271639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_____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64160" y="4365104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_____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55976" y="271639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_____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203676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97" y="1700808"/>
            <a:ext cx="8999327" cy="328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6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Bildschirmpräsentation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The states of matter</vt:lpstr>
      <vt:lpstr>The states of matter</vt:lpstr>
      <vt:lpstr>The properties of the states</vt:lpstr>
      <vt:lpstr>Write these words in the picture below: boil; condense; freeze, melt</vt:lpstr>
      <vt:lpstr>PowerPoint-Präsentation</vt:lpstr>
      <vt:lpstr>What have you learnt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things float?</dc:title>
  <dc:creator>Pauline</dc:creator>
  <cp:lastModifiedBy>Pauline</cp:lastModifiedBy>
  <cp:revision>147</cp:revision>
  <cp:lastPrinted>2012-05-08T19:06:17Z</cp:lastPrinted>
  <dcterms:created xsi:type="dcterms:W3CDTF">2012-05-08T18:47:45Z</dcterms:created>
  <dcterms:modified xsi:type="dcterms:W3CDTF">2017-10-28T15:31:43Z</dcterms:modified>
</cp:coreProperties>
</file>