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AB662-0639-495C-8838-4143A47E7C88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6F231-9C9A-44EA-B19B-9275995899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018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44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94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968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2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3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9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170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474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91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25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40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FB824-A564-470D-890E-299680ABF5AE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B4160-AA23-44E1-A609-CCA8B856CA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10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509" y="814874"/>
            <a:ext cx="89344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79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344" y="811763"/>
            <a:ext cx="11337466" cy="528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47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65" y="1175657"/>
            <a:ext cx="11711866" cy="451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17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863" y="4238364"/>
            <a:ext cx="2250911" cy="2619636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205" y="365125"/>
            <a:ext cx="10941595" cy="16283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434" y="1924568"/>
            <a:ext cx="11796566" cy="231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61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92" y="889462"/>
            <a:ext cx="11721510" cy="5170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2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Equations</a:t>
            </a:r>
            <a:r>
              <a:rPr lang="de-DE" dirty="0" smtClean="0"/>
              <a:t> – </a:t>
            </a:r>
            <a:r>
              <a:rPr lang="de-DE" dirty="0" err="1" smtClean="0"/>
              <a:t>extension</a:t>
            </a:r>
            <a:r>
              <a:rPr lang="de-DE" dirty="0" smtClean="0"/>
              <a:t>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515" y="2593572"/>
            <a:ext cx="9413346" cy="1334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0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Equations – extension. </vt:lpstr>
    </vt:vector>
  </TitlesOfParts>
  <Company>SIS Swiss International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Mayfield</dc:creator>
  <cp:lastModifiedBy>Rachael Mayfield</cp:lastModifiedBy>
  <cp:revision>1</cp:revision>
  <cp:lastPrinted>2019-03-18T10:05:17Z</cp:lastPrinted>
  <dcterms:created xsi:type="dcterms:W3CDTF">2019-03-18T10:02:49Z</dcterms:created>
  <dcterms:modified xsi:type="dcterms:W3CDTF">2019-03-18T10:05:36Z</dcterms:modified>
</cp:coreProperties>
</file>