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7" r:id="rId4"/>
    <p:sldId id="263" r:id="rId5"/>
    <p:sldId id="261" r:id="rId6"/>
    <p:sldId id="264" r:id="rId7"/>
    <p:sldId id="260" r:id="rId8"/>
    <p:sldId id="265" r:id="rId9"/>
    <p:sldId id="266" r:id="rId10"/>
    <p:sldId id="257" r:id="rId11"/>
    <p:sldId id="259" r:id="rId12"/>
    <p:sldId id="26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7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0" y="-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69655-C0A5-4DED-9903-97058A3D17F3}" type="datetimeFigureOut">
              <a:rPr lang="en-GB" smtClean="0"/>
              <a:t>24/09/2018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01F8-418C-4157-8033-779E62A11C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4639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69655-C0A5-4DED-9903-97058A3D17F3}" type="datetimeFigureOut">
              <a:rPr lang="en-GB" smtClean="0"/>
              <a:t>24/09/2018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01F8-418C-4157-8033-779E62A11C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2543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69655-C0A5-4DED-9903-97058A3D17F3}" type="datetimeFigureOut">
              <a:rPr lang="en-GB" smtClean="0"/>
              <a:t>24/09/2018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01F8-418C-4157-8033-779E62A11C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3570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69655-C0A5-4DED-9903-97058A3D17F3}" type="datetimeFigureOut">
              <a:rPr lang="en-GB" smtClean="0"/>
              <a:t>24/09/2018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01F8-418C-4157-8033-779E62A11C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121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69655-C0A5-4DED-9903-97058A3D17F3}" type="datetimeFigureOut">
              <a:rPr lang="en-GB" smtClean="0"/>
              <a:t>24/09/2018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01F8-418C-4157-8033-779E62A11C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6036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69655-C0A5-4DED-9903-97058A3D17F3}" type="datetimeFigureOut">
              <a:rPr lang="en-GB" smtClean="0"/>
              <a:t>24/09/2018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01F8-418C-4157-8033-779E62A11C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5384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69655-C0A5-4DED-9903-97058A3D17F3}" type="datetimeFigureOut">
              <a:rPr lang="en-GB" smtClean="0"/>
              <a:t>24/09/2018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01F8-418C-4157-8033-779E62A11C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759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69655-C0A5-4DED-9903-97058A3D17F3}" type="datetimeFigureOut">
              <a:rPr lang="en-GB" smtClean="0"/>
              <a:t>24/09/2018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01F8-418C-4157-8033-779E62A11C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69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69655-C0A5-4DED-9903-97058A3D17F3}" type="datetimeFigureOut">
              <a:rPr lang="en-GB" smtClean="0"/>
              <a:t>24/09/2018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01F8-418C-4157-8033-779E62A11C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305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69655-C0A5-4DED-9903-97058A3D17F3}" type="datetimeFigureOut">
              <a:rPr lang="en-GB" smtClean="0"/>
              <a:t>24/09/2018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01F8-418C-4157-8033-779E62A11C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4324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69655-C0A5-4DED-9903-97058A3D17F3}" type="datetimeFigureOut">
              <a:rPr lang="en-GB" smtClean="0"/>
              <a:t>24/09/2018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01F8-418C-4157-8033-779E62A11C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086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69655-C0A5-4DED-9903-97058A3D17F3}" type="datetimeFigureOut">
              <a:rPr lang="en-GB" smtClean="0"/>
              <a:t>24/09/2018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401F8-418C-4157-8033-779E62A11C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584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ng.com/videos/search?q=Rutherford's+Gold+Foil+Experiment+Lab&amp;&amp;view=detail&amp;mid=3B120FAD330C7FCAE2C83B120FAD330C7FCAE2C8&amp;&amp;FORM=VRDGAR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Atoms </a:t>
            </a:r>
            <a:r>
              <a:rPr lang="de-DE" dirty="0" err="1" smtClean="0"/>
              <a:t>and</a:t>
            </a:r>
            <a:r>
              <a:rPr lang="de-DE" dirty="0" smtClean="0"/>
              <a:t> electronic </a:t>
            </a:r>
            <a:r>
              <a:rPr lang="de-DE" dirty="0" err="1" smtClean="0"/>
              <a:t>structure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WALT</a:t>
            </a:r>
          </a:p>
          <a:p>
            <a:r>
              <a:rPr lang="de-DE" dirty="0" err="1" smtClean="0"/>
              <a:t>Recap</a:t>
            </a:r>
            <a:r>
              <a:rPr lang="de-DE" dirty="0" smtClean="0"/>
              <a:t> </a:t>
            </a:r>
            <a:r>
              <a:rPr lang="de-DE" dirty="0" err="1" smtClean="0"/>
              <a:t>element</a:t>
            </a:r>
            <a:r>
              <a:rPr lang="de-DE" dirty="0" smtClean="0"/>
              <a:t> </a:t>
            </a:r>
            <a:r>
              <a:rPr lang="de-DE" dirty="0" err="1" smtClean="0"/>
              <a:t>names</a:t>
            </a:r>
            <a:endParaRPr lang="de-DE" dirty="0" smtClean="0"/>
          </a:p>
          <a:p>
            <a:r>
              <a:rPr lang="de-DE" dirty="0" smtClean="0"/>
              <a:t>Protons, </a:t>
            </a:r>
            <a:r>
              <a:rPr lang="de-DE" dirty="0" err="1" smtClean="0"/>
              <a:t>neutrons</a:t>
            </a:r>
            <a:r>
              <a:rPr lang="de-DE" dirty="0" smtClean="0"/>
              <a:t>, </a:t>
            </a:r>
            <a:r>
              <a:rPr lang="de-DE" dirty="0" err="1" smtClean="0"/>
              <a:t>electrons</a:t>
            </a:r>
            <a:endParaRPr lang="de-DE" dirty="0" smtClean="0"/>
          </a:p>
          <a:p>
            <a:r>
              <a:rPr lang="de-DE" dirty="0" smtClean="0"/>
              <a:t>Electronic </a:t>
            </a:r>
            <a:r>
              <a:rPr lang="de-DE" dirty="0" err="1" smtClean="0"/>
              <a:t>structures</a:t>
            </a:r>
            <a:endParaRPr lang="de-DE" dirty="0" smtClean="0"/>
          </a:p>
          <a:p>
            <a:r>
              <a:rPr lang="de-DE" dirty="0" smtClean="0"/>
              <a:t>Groups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periods</a:t>
            </a:r>
            <a:endParaRPr lang="de-DE" dirty="0" smtClean="0"/>
          </a:p>
          <a:p>
            <a:r>
              <a:rPr lang="de-DE" dirty="0" smtClean="0"/>
              <a:t>Ionisation </a:t>
            </a:r>
            <a:r>
              <a:rPr lang="de-DE" dirty="0" err="1" smtClean="0"/>
              <a:t>energy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79925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Ionisation </a:t>
            </a:r>
            <a:r>
              <a:rPr lang="de-DE" dirty="0" err="1" smtClean="0"/>
              <a:t>energy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https://www.youtube.com/watch?v=hePb00CqvP0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048000" y="2690336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Ionization energy is given a number of symbols including I, E, and I.E. Ionization energy is measured in kilojoules per mole (kJ mol-1) or </a:t>
            </a:r>
            <a:r>
              <a:rPr lang="en-GB" dirty="0" err="1"/>
              <a:t>electronvolts</a:t>
            </a:r>
            <a:r>
              <a:rPr lang="en-GB" dirty="0"/>
              <a:t> per atom (eV)*. (1 kJ/</a:t>
            </a:r>
            <a:r>
              <a:rPr lang="en-GB" dirty="0" err="1"/>
              <a:t>mol</a:t>
            </a:r>
            <a:r>
              <a:rPr lang="en-GB" dirty="0"/>
              <a:t> = 96.4869 x eV) Ionization energy, or ionisation energy, is the energy required to remove an electron from a gaseous atom or ion.</a:t>
            </a:r>
          </a:p>
        </p:txBody>
      </p:sp>
    </p:spTree>
    <p:extLst>
      <p:ext uri="{BB962C8B-B14F-4D97-AF65-F5344CB8AC3E}">
        <p14:creationId xmlns:p14="http://schemas.microsoft.com/office/powerpoint/2010/main" val="84307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 smtClean="0"/>
              <a:t>Ionisation </a:t>
            </a:r>
            <a:r>
              <a:rPr lang="de-DE" sz="2400" dirty="0" err="1" smtClean="0"/>
              <a:t>energy</a:t>
            </a:r>
            <a:r>
              <a:rPr lang="de-DE" sz="2400" dirty="0" smtClean="0"/>
              <a:t> </a:t>
            </a:r>
            <a:r>
              <a:rPr lang="de-DE" sz="2400" dirty="0" err="1" smtClean="0"/>
              <a:t>table</a:t>
            </a:r>
            <a:r>
              <a:rPr lang="de-DE" sz="2400" dirty="0" smtClean="0"/>
              <a:t> </a:t>
            </a:r>
            <a:r>
              <a:rPr lang="de-DE" sz="2400" dirty="0" err="1" smtClean="0"/>
              <a:t>for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2nd </a:t>
            </a:r>
            <a:r>
              <a:rPr lang="de-DE" sz="2400" dirty="0" err="1" smtClean="0"/>
              <a:t>period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elements</a:t>
            </a:r>
            <a:r>
              <a:rPr lang="de-DE" sz="2400" dirty="0" smtClean="0"/>
              <a:t>. </a:t>
            </a:r>
            <a:br>
              <a:rPr lang="de-DE" sz="2400" dirty="0" smtClean="0"/>
            </a:br>
            <a:r>
              <a:rPr lang="de-DE" sz="2400" dirty="0" smtClean="0"/>
              <a:t>„A </a:t>
            </a:r>
            <a:r>
              <a:rPr lang="de-DE" sz="2400" dirty="0" err="1" smtClean="0"/>
              <a:t>period</a:t>
            </a:r>
            <a:r>
              <a:rPr lang="de-DE" sz="2400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just a </a:t>
            </a:r>
            <a:r>
              <a:rPr lang="de-DE" sz="2400" dirty="0" err="1" smtClean="0"/>
              <a:t>term</a:t>
            </a:r>
            <a:r>
              <a:rPr lang="de-DE" sz="2400" dirty="0" smtClean="0"/>
              <a:t> </a:t>
            </a:r>
            <a:r>
              <a:rPr lang="de-DE" sz="2400" dirty="0" err="1" smtClean="0"/>
              <a:t>for</a:t>
            </a:r>
            <a:r>
              <a:rPr lang="de-DE" sz="2400" dirty="0" smtClean="0"/>
              <a:t> a </a:t>
            </a:r>
            <a:r>
              <a:rPr lang="de-DE" sz="2400" dirty="0" err="1" smtClean="0"/>
              <a:t>row</a:t>
            </a:r>
            <a:r>
              <a:rPr lang="de-DE" sz="2400" dirty="0" smtClean="0"/>
              <a:t>, </a:t>
            </a:r>
            <a:r>
              <a:rPr lang="de-DE" sz="2400" dirty="0" err="1" smtClean="0"/>
              <a:t>it</a:t>
            </a:r>
            <a:r>
              <a:rPr lang="de-DE" sz="2400" dirty="0" smtClean="0"/>
              <a:t> </a:t>
            </a:r>
            <a:r>
              <a:rPr lang="de-DE" sz="2400" dirty="0" err="1" smtClean="0"/>
              <a:t>has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same </a:t>
            </a:r>
            <a:r>
              <a:rPr lang="de-DE" sz="2400" dirty="0" err="1" smtClean="0"/>
              <a:t>shell</a:t>
            </a:r>
            <a:r>
              <a:rPr lang="de-DE" sz="2400" dirty="0" smtClean="0"/>
              <a:t> </a:t>
            </a:r>
            <a:r>
              <a:rPr lang="de-DE" sz="2400" dirty="0" err="1" smtClean="0"/>
              <a:t>where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electrons</a:t>
            </a:r>
            <a:r>
              <a:rPr lang="de-DE" sz="2400" dirty="0" smtClean="0"/>
              <a:t> </a:t>
            </a:r>
            <a:r>
              <a:rPr lang="de-DE" sz="2400" dirty="0" err="1" smtClean="0"/>
              <a:t>go</a:t>
            </a:r>
            <a:r>
              <a:rPr lang="de-DE" sz="2400" dirty="0" smtClean="0"/>
              <a:t>“</a:t>
            </a:r>
            <a:br>
              <a:rPr lang="de-DE" sz="2400" dirty="0" smtClean="0"/>
            </a:br>
            <a:r>
              <a:rPr lang="de-DE" sz="2400" dirty="0" smtClean="0"/>
              <a:t>Task = Draw a </a:t>
            </a:r>
            <a:r>
              <a:rPr lang="de-DE" sz="2400" dirty="0" err="1" smtClean="0"/>
              <a:t>graph</a:t>
            </a:r>
            <a:r>
              <a:rPr lang="de-DE" sz="2400" dirty="0" smtClean="0"/>
              <a:t> </a:t>
            </a:r>
            <a:r>
              <a:rPr lang="de-DE" sz="2400" dirty="0" err="1" smtClean="0"/>
              <a:t>with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ionisation</a:t>
            </a:r>
            <a:r>
              <a:rPr lang="de-DE" sz="2400" dirty="0" smtClean="0"/>
              <a:t> </a:t>
            </a:r>
            <a:r>
              <a:rPr lang="de-DE" sz="2400" dirty="0" err="1" smtClean="0"/>
              <a:t>energies</a:t>
            </a:r>
            <a:r>
              <a:rPr lang="de-DE" sz="2400" dirty="0" smtClean="0"/>
              <a:t> </a:t>
            </a:r>
            <a:r>
              <a:rPr lang="de-DE" sz="2400" dirty="0" err="1" smtClean="0"/>
              <a:t>for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different </a:t>
            </a:r>
            <a:r>
              <a:rPr lang="de-DE" sz="2400" dirty="0" err="1" smtClean="0"/>
              <a:t>elements</a:t>
            </a:r>
            <a:r>
              <a:rPr lang="de-DE" sz="2400" dirty="0" smtClean="0"/>
              <a:t>. </a:t>
            </a:r>
            <a:endParaRPr lang="en-GB" sz="2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365124"/>
            <a:ext cx="10722429" cy="6942319"/>
          </a:xfrm>
        </p:spPr>
      </p:pic>
    </p:spTree>
    <p:extLst>
      <p:ext uri="{BB962C8B-B14F-4D97-AF65-F5344CB8AC3E}">
        <p14:creationId xmlns:p14="http://schemas.microsoft.com/office/powerpoint/2010/main" val="123722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48887"/>
            <a:ext cx="10111413" cy="6791499"/>
          </a:xfrm>
        </p:spPr>
      </p:pic>
    </p:spTree>
    <p:extLst>
      <p:ext uri="{BB962C8B-B14F-4D97-AF65-F5344CB8AC3E}">
        <p14:creationId xmlns:p14="http://schemas.microsoft.com/office/powerpoint/2010/main" val="111094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Draw </a:t>
            </a:r>
            <a:r>
              <a:rPr lang="de-DE" dirty="0" err="1" smtClean="0"/>
              <a:t>the</a:t>
            </a:r>
            <a:r>
              <a:rPr lang="de-DE" dirty="0" smtClean="0"/>
              <a:t> electronic </a:t>
            </a:r>
            <a:r>
              <a:rPr lang="de-DE" dirty="0" err="1" smtClean="0"/>
              <a:t>structure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elements</a:t>
            </a:r>
            <a:r>
              <a:rPr lang="de-DE" dirty="0" smtClean="0"/>
              <a:t> in </a:t>
            </a:r>
            <a:r>
              <a:rPr lang="de-DE" dirty="0" err="1" smtClean="0"/>
              <a:t>periodic</a:t>
            </a:r>
            <a:r>
              <a:rPr lang="de-DE" dirty="0" smtClean="0"/>
              <a:t> </a:t>
            </a:r>
            <a:r>
              <a:rPr lang="de-DE" dirty="0" err="1" smtClean="0"/>
              <a:t>table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19327" y="1571106"/>
            <a:ext cx="7931255" cy="5371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414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History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atom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WALT:</a:t>
            </a:r>
          </a:p>
          <a:p>
            <a:r>
              <a:rPr lang="de-DE" dirty="0" smtClean="0"/>
              <a:t>State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model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atom</a:t>
            </a:r>
            <a:r>
              <a:rPr lang="de-DE" dirty="0" smtClean="0"/>
              <a:t> </a:t>
            </a:r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changed</a:t>
            </a:r>
            <a:r>
              <a:rPr lang="de-DE" dirty="0" smtClean="0"/>
              <a:t> </a:t>
            </a:r>
            <a:r>
              <a:rPr lang="de-DE" dirty="0" err="1" smtClean="0"/>
              <a:t>over</a:t>
            </a:r>
            <a:r>
              <a:rPr lang="de-DE" dirty="0" smtClean="0"/>
              <a:t> time. </a:t>
            </a:r>
          </a:p>
          <a:p>
            <a:r>
              <a:rPr lang="de-DE" dirty="0" err="1" smtClean="0"/>
              <a:t>Describe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experiments</a:t>
            </a:r>
            <a:r>
              <a:rPr lang="de-DE" dirty="0" smtClean="0"/>
              <a:t> </a:t>
            </a: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led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our</a:t>
            </a:r>
            <a:r>
              <a:rPr lang="de-DE" dirty="0" smtClean="0"/>
              <a:t> </a:t>
            </a:r>
            <a:r>
              <a:rPr lang="de-DE" dirty="0" err="1" smtClean="0"/>
              <a:t>current</a:t>
            </a:r>
            <a:r>
              <a:rPr lang="de-DE" dirty="0" smtClean="0"/>
              <a:t> </a:t>
            </a:r>
            <a:r>
              <a:rPr lang="de-DE" dirty="0" err="1" smtClean="0"/>
              <a:t>understanding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model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atom</a:t>
            </a:r>
            <a:r>
              <a:rPr lang="de-DE" dirty="0" smtClean="0"/>
              <a:t>. </a:t>
            </a:r>
          </a:p>
          <a:p>
            <a:r>
              <a:rPr lang="de-DE" dirty="0" err="1" smtClean="0"/>
              <a:t>Explain</a:t>
            </a:r>
            <a:r>
              <a:rPr lang="de-DE" dirty="0" smtClean="0"/>
              <a:t> </a:t>
            </a:r>
            <a:r>
              <a:rPr lang="de-DE" dirty="0" err="1" smtClean="0"/>
              <a:t>ionisation</a:t>
            </a:r>
            <a:r>
              <a:rPr lang="de-DE" dirty="0" smtClean="0"/>
              <a:t> </a:t>
            </a:r>
            <a:r>
              <a:rPr lang="de-DE" dirty="0" err="1" smtClean="0"/>
              <a:t>energies</a:t>
            </a:r>
            <a:r>
              <a:rPr lang="de-DE" dirty="0" smtClean="0"/>
              <a:t> </a:t>
            </a:r>
            <a:r>
              <a:rPr lang="de-DE" dirty="0" err="1" smtClean="0"/>
              <a:t>using</a:t>
            </a:r>
            <a:r>
              <a:rPr lang="de-DE" dirty="0" smtClean="0"/>
              <a:t> </a:t>
            </a:r>
            <a:r>
              <a:rPr lang="de-DE" dirty="0" err="1" smtClean="0"/>
              <a:t>graphs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smtClean="0"/>
              <a:t>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320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Plum</a:t>
            </a:r>
            <a:r>
              <a:rPr lang="de-DE" dirty="0" smtClean="0"/>
              <a:t> </a:t>
            </a:r>
            <a:r>
              <a:rPr lang="de-DE" dirty="0" err="1" smtClean="0"/>
              <a:t>pudding</a:t>
            </a:r>
            <a:r>
              <a:rPr lang="de-DE" dirty="0" smtClean="0"/>
              <a:t> </a:t>
            </a:r>
            <a:r>
              <a:rPr lang="de-DE" dirty="0" err="1" smtClean="0"/>
              <a:t>model</a:t>
            </a:r>
            <a:r>
              <a:rPr lang="de-DE" dirty="0" smtClean="0"/>
              <a:t> – Thomson.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108" y="1825625"/>
            <a:ext cx="5801784" cy="4351338"/>
          </a:xfr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579" y="1690687"/>
            <a:ext cx="4050791" cy="4237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84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Rutherfords </a:t>
            </a:r>
            <a:r>
              <a:rPr lang="de-DE" dirty="0" err="1" smtClean="0"/>
              <a:t>scattering</a:t>
            </a:r>
            <a:r>
              <a:rPr lang="de-DE" dirty="0" smtClean="0"/>
              <a:t> </a:t>
            </a:r>
            <a:r>
              <a:rPr lang="de-DE" dirty="0" err="1" smtClean="0"/>
              <a:t>experiment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https://www.bing.com/videos/search?q=Rutherford%27s+Gold+Foil+Experiment+Lab&amp;&amp;view=detail&amp;mid=3B120FAD330C7FCAE2C83B120FAD330C7FCAE2C8&amp;&amp;</a:t>
            </a:r>
            <a:r>
              <a:rPr lang="en-GB" dirty="0" smtClean="0">
                <a:hlinkClick r:id="rId2"/>
              </a:rPr>
              <a:t>FORM=VRDGAR</a:t>
            </a:r>
            <a:endParaRPr lang="en-GB" dirty="0" smtClean="0"/>
          </a:p>
          <a:p>
            <a:endParaRPr lang="de-DE" dirty="0"/>
          </a:p>
          <a:p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 smtClean="0"/>
              <a:t>did</a:t>
            </a:r>
            <a:r>
              <a:rPr lang="de-DE" dirty="0" smtClean="0"/>
              <a:t> Rutherford </a:t>
            </a:r>
            <a:r>
              <a:rPr lang="de-DE" dirty="0" err="1" smtClean="0"/>
              <a:t>show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nucleus</a:t>
            </a:r>
            <a:r>
              <a:rPr lang="de-DE" dirty="0" smtClean="0"/>
              <a:t> must </a:t>
            </a:r>
            <a:r>
              <a:rPr lang="de-DE" dirty="0" err="1" smtClean="0"/>
              <a:t>contain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positive </a:t>
            </a:r>
            <a:r>
              <a:rPr lang="de-DE" dirty="0" err="1" smtClean="0"/>
              <a:t>particles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negative </a:t>
            </a:r>
            <a:r>
              <a:rPr lang="de-DE" dirty="0" err="1" smtClean="0"/>
              <a:t>particles</a:t>
            </a:r>
            <a:r>
              <a:rPr lang="de-DE" dirty="0" smtClean="0"/>
              <a:t> </a:t>
            </a:r>
            <a:r>
              <a:rPr lang="de-DE" dirty="0" err="1" smtClean="0"/>
              <a:t>were</a:t>
            </a:r>
            <a:r>
              <a:rPr lang="de-DE" dirty="0" smtClean="0"/>
              <a:t> </a:t>
            </a:r>
            <a:r>
              <a:rPr lang="de-DE" dirty="0" err="1" smtClean="0"/>
              <a:t>orbiting</a:t>
            </a:r>
            <a:r>
              <a:rPr lang="de-DE" dirty="0" smtClean="0"/>
              <a:t> </a:t>
            </a:r>
            <a:r>
              <a:rPr lang="de-DE" dirty="0" err="1" smtClean="0"/>
              <a:t>around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centre</a:t>
            </a:r>
            <a:r>
              <a:rPr lang="de-DE" dirty="0" smtClean="0"/>
              <a:t>? </a:t>
            </a:r>
            <a:r>
              <a:rPr lang="de-DE" smtClean="0"/>
              <a:t>START HERE.</a:t>
            </a:r>
            <a:endParaRPr lang="de-DE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484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Ernest Rutherford – Planetary </a:t>
            </a:r>
            <a:r>
              <a:rPr lang="de-DE" dirty="0" err="1" smtClean="0"/>
              <a:t>model</a:t>
            </a:r>
            <a:endParaRPr lang="en-GB" dirty="0"/>
          </a:p>
        </p:txBody>
      </p:sp>
      <p:pic>
        <p:nvPicPr>
          <p:cNvPr id="1026" name="Picture 2" descr="See the source imag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1248" y="2119515"/>
            <a:ext cx="6744810" cy="438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57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7498" y="4707630"/>
            <a:ext cx="9144000" cy="1655762"/>
          </a:xfrm>
        </p:spPr>
        <p:txBody>
          <a:bodyPr>
            <a:normAutofit/>
          </a:bodyPr>
          <a:lstStyle/>
          <a:p>
            <a:endParaRPr lang="de-DE" dirty="0" smtClean="0"/>
          </a:p>
          <a:p>
            <a:r>
              <a:rPr lang="de-DE" dirty="0" smtClean="0"/>
              <a:t>The positive </a:t>
            </a:r>
            <a:r>
              <a:rPr lang="de-DE" dirty="0" err="1" smtClean="0"/>
              <a:t>alpha</a:t>
            </a:r>
            <a:r>
              <a:rPr lang="de-DE" dirty="0" smtClean="0"/>
              <a:t> </a:t>
            </a:r>
            <a:r>
              <a:rPr lang="de-DE" dirty="0" err="1" smtClean="0"/>
              <a:t>particles</a:t>
            </a:r>
            <a:r>
              <a:rPr lang="de-DE" dirty="0" smtClean="0"/>
              <a:t> </a:t>
            </a:r>
            <a:r>
              <a:rPr lang="de-DE" dirty="0" err="1" smtClean="0"/>
              <a:t>were</a:t>
            </a:r>
            <a:r>
              <a:rPr lang="de-DE" dirty="0" smtClean="0"/>
              <a:t> </a:t>
            </a:r>
            <a:r>
              <a:rPr lang="de-DE" dirty="0" err="1" smtClean="0"/>
              <a:t>scattered</a:t>
            </a:r>
            <a:r>
              <a:rPr lang="de-DE" dirty="0" smtClean="0"/>
              <a:t> all </a:t>
            </a:r>
            <a:r>
              <a:rPr lang="de-DE" dirty="0" err="1" smtClean="0"/>
              <a:t>around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detector</a:t>
            </a:r>
            <a:r>
              <a:rPr lang="de-DE" dirty="0" smtClean="0"/>
              <a:t>. </a:t>
            </a:r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went</a:t>
            </a:r>
            <a:r>
              <a:rPr lang="de-DE" dirty="0" smtClean="0"/>
              <a:t> </a:t>
            </a:r>
            <a:r>
              <a:rPr lang="de-DE" dirty="0" err="1" smtClean="0"/>
              <a:t>straight</a:t>
            </a:r>
            <a:r>
              <a:rPr lang="de-DE" dirty="0" smtClean="0"/>
              <a:t> </a:t>
            </a:r>
            <a:r>
              <a:rPr lang="de-DE" dirty="0" err="1" smtClean="0"/>
              <a:t>through</a:t>
            </a:r>
            <a:r>
              <a:rPr lang="de-DE" dirty="0" smtClean="0"/>
              <a:t>, </a:t>
            </a:r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were</a:t>
            </a:r>
            <a:r>
              <a:rPr lang="de-DE" dirty="0" smtClean="0"/>
              <a:t> </a:t>
            </a:r>
            <a:r>
              <a:rPr lang="de-DE" dirty="0" err="1" smtClean="0"/>
              <a:t>deflected</a:t>
            </a:r>
            <a:r>
              <a:rPr lang="de-DE" dirty="0" smtClean="0"/>
              <a:t>.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41315"/>
            <a:ext cx="8527013" cy="4796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00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Bohr‘s</a:t>
            </a:r>
            <a:r>
              <a:rPr lang="de-DE" dirty="0" smtClean="0"/>
              <a:t> Planetary </a:t>
            </a:r>
            <a:r>
              <a:rPr lang="de-DE" dirty="0" err="1" smtClean="0"/>
              <a:t>model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0220" y="1825625"/>
            <a:ext cx="5931560" cy="4351338"/>
          </a:xfrm>
        </p:spPr>
      </p:pic>
    </p:spTree>
    <p:extLst>
      <p:ext uri="{BB962C8B-B14F-4D97-AF65-F5344CB8AC3E}">
        <p14:creationId xmlns:p14="http://schemas.microsoft.com/office/powerpoint/2010/main" val="254975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Chadwick‘s</a:t>
            </a:r>
            <a:r>
              <a:rPr lang="de-DE" dirty="0" smtClean="0"/>
              <a:t> </a:t>
            </a:r>
            <a:r>
              <a:rPr lang="de-DE" dirty="0"/>
              <a:t>P</a:t>
            </a:r>
            <a:r>
              <a:rPr lang="de-DE" dirty="0" smtClean="0"/>
              <a:t>lanetary </a:t>
            </a:r>
            <a:r>
              <a:rPr lang="de-DE" dirty="0" err="1" smtClean="0"/>
              <a:t>model</a:t>
            </a:r>
            <a:r>
              <a:rPr lang="de-DE" dirty="0" smtClean="0"/>
              <a:t>.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6282" y="1825625"/>
            <a:ext cx="7459436" cy="4351338"/>
          </a:xfrm>
        </p:spPr>
      </p:pic>
    </p:spTree>
    <p:extLst>
      <p:ext uri="{BB962C8B-B14F-4D97-AF65-F5344CB8AC3E}">
        <p14:creationId xmlns:p14="http://schemas.microsoft.com/office/powerpoint/2010/main" val="329206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227</Words>
  <Application>Microsoft Office PowerPoint</Application>
  <PresentationFormat>Widescreen</PresentationFormat>
  <Paragraphs>27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Atoms and electronic structure</vt:lpstr>
      <vt:lpstr>Draw the electronic structure of the elements in periodic table</vt:lpstr>
      <vt:lpstr>History of the atom</vt:lpstr>
      <vt:lpstr>Plum pudding model – Thomson.</vt:lpstr>
      <vt:lpstr>Rutherfords scattering experiment</vt:lpstr>
      <vt:lpstr>Ernest Rutherford – Planetary model</vt:lpstr>
      <vt:lpstr>PowerPoint Presentation</vt:lpstr>
      <vt:lpstr>Bohr‘s Planetary model</vt:lpstr>
      <vt:lpstr>Chadwick‘s Planetary model.</vt:lpstr>
      <vt:lpstr>Ionisation energy</vt:lpstr>
      <vt:lpstr>Ionisation energy table for the 2nd period of elements.  „A period is just a term for a row, it has the same shell where the electrons go“ Task = Draw a graph with the ionisation energies for the different elements. </vt:lpstr>
      <vt:lpstr>PowerPoint Presentation</vt:lpstr>
    </vt:vector>
  </TitlesOfParts>
  <Company>SIS Swiss International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Atoms and electronic structure</dc:title>
  <dc:creator>Rachael Mayfield</dc:creator>
  <cp:lastModifiedBy>Rachael Mayfield</cp:lastModifiedBy>
  <cp:revision>17</cp:revision>
  <dcterms:created xsi:type="dcterms:W3CDTF">2018-09-17T08:01:07Z</dcterms:created>
  <dcterms:modified xsi:type="dcterms:W3CDTF">2018-09-24T13:00:38Z</dcterms:modified>
</cp:coreProperties>
</file>