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1" r:id="rId3"/>
    <p:sldId id="276" r:id="rId4"/>
    <p:sldId id="267" r:id="rId5"/>
    <p:sldId id="275" r:id="rId6"/>
    <p:sldId id="272" r:id="rId7"/>
    <p:sldId id="273" r:id="rId8"/>
    <p:sldId id="274" r:id="rId9"/>
    <p:sldId id="270" r:id="rId10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4F097-6A45-4E8B-930A-B01A4C127C9D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1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CC9C8-E621-4C58-806C-76E7D56A38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78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7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98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43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35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75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37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01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07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43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80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3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D688-1407-4904-AE74-32A6B0732684}" type="datetimeFigureOut">
              <a:rPr lang="de-DE" smtClean="0"/>
              <a:t>08.02.2019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E19A-A2FB-4B9F-87F2-1CCF9F69E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99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xamxeKSQU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v86Yk14rf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legacy/densit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Floating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density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www.youtube.com/watch?v=6xamxeKSQUU</a:t>
            </a:r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0388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53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Density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dense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:</a:t>
            </a:r>
          </a:p>
          <a:p>
            <a:pPr>
              <a:buFontTx/>
              <a:buChar char="-"/>
            </a:pP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heavy.</a:t>
            </a:r>
          </a:p>
          <a:p>
            <a:pPr>
              <a:buFontTx/>
              <a:buChar char="-"/>
            </a:pPr>
            <a:r>
              <a:rPr lang="de-DE" dirty="0" err="1"/>
              <a:t>h</a:t>
            </a:r>
            <a:r>
              <a:rPr lang="de-DE" dirty="0" err="1" smtClean="0"/>
              <a:t>as</a:t>
            </a:r>
            <a:r>
              <a:rPr lang="de-DE" dirty="0" smtClean="0"/>
              <a:t> a high </a:t>
            </a:r>
            <a:r>
              <a:rPr lang="de-DE" dirty="0" err="1" smtClean="0"/>
              <a:t>mass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/>
              <a:t>h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closely</a:t>
            </a:r>
            <a:r>
              <a:rPr lang="de-DE" dirty="0" smtClean="0"/>
              <a:t> </a:t>
            </a:r>
            <a:r>
              <a:rPr lang="de-DE" dirty="0" err="1" smtClean="0"/>
              <a:t>packed</a:t>
            </a:r>
            <a:r>
              <a:rPr lang="de-DE" dirty="0" smtClean="0"/>
              <a:t> </a:t>
            </a:r>
            <a:r>
              <a:rPr lang="de-DE" dirty="0" err="1" smtClean="0"/>
              <a:t>particles</a:t>
            </a:r>
            <a:r>
              <a:rPr lang="de-DE" dirty="0" smtClean="0"/>
              <a:t>. (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particles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near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.)</a:t>
            </a:r>
          </a:p>
          <a:p>
            <a:pPr>
              <a:buFontTx/>
              <a:buChar char="-"/>
            </a:pP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 err="1"/>
              <a:t>h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volume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/>
              <a:t>w</a:t>
            </a:r>
            <a:r>
              <a:rPr lang="de-DE" dirty="0" smtClean="0"/>
              <a:t>ill sink in </a:t>
            </a:r>
            <a:r>
              <a:rPr lang="de-DE" dirty="0" err="1" smtClean="0"/>
              <a:t>water</a:t>
            </a:r>
            <a:r>
              <a:rPr lang="de-D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89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Density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A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dense</a:t>
            </a:r>
            <a:r>
              <a:rPr lang="de-DE" dirty="0" smtClean="0"/>
              <a:t> </a:t>
            </a:r>
            <a:r>
              <a:rPr lang="de-DE" dirty="0" err="1" smtClean="0"/>
              <a:t>object</a:t>
            </a:r>
            <a:r>
              <a:rPr lang="de-DE" dirty="0" smtClean="0"/>
              <a:t> :</a:t>
            </a:r>
          </a:p>
          <a:p>
            <a:pPr>
              <a:buFontTx/>
              <a:buChar char="-"/>
            </a:pP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heavy.</a:t>
            </a:r>
          </a:p>
          <a:p>
            <a:pPr>
              <a:buFontTx/>
              <a:buChar char="-"/>
            </a:pPr>
            <a:r>
              <a:rPr lang="de-DE" dirty="0" err="1"/>
              <a:t>h</a:t>
            </a:r>
            <a:r>
              <a:rPr lang="de-DE" dirty="0" err="1" smtClean="0"/>
              <a:t>as</a:t>
            </a:r>
            <a:r>
              <a:rPr lang="de-DE" dirty="0" smtClean="0"/>
              <a:t> a high </a:t>
            </a:r>
            <a:r>
              <a:rPr lang="de-DE" dirty="0" err="1" smtClean="0"/>
              <a:t>mass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err="1">
                <a:solidFill>
                  <a:srgbClr val="FF0000"/>
                </a:solidFill>
              </a:rPr>
              <a:t>h</a:t>
            </a:r>
            <a:r>
              <a:rPr lang="de-DE" dirty="0" err="1" smtClean="0">
                <a:solidFill>
                  <a:srgbClr val="FF0000"/>
                </a:solidFill>
              </a:rPr>
              <a:t>as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closely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packed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particles</a:t>
            </a:r>
            <a:r>
              <a:rPr lang="de-DE" dirty="0" smtClean="0">
                <a:solidFill>
                  <a:srgbClr val="FF0000"/>
                </a:solidFill>
              </a:rPr>
              <a:t>. (</a:t>
            </a:r>
            <a:r>
              <a:rPr lang="de-DE" dirty="0" err="1" smtClean="0">
                <a:solidFill>
                  <a:srgbClr val="FF0000"/>
                </a:solidFill>
              </a:rPr>
              <a:t>that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means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particles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are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very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near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together</a:t>
            </a:r>
            <a:r>
              <a:rPr lang="de-DE" dirty="0" smtClean="0">
                <a:solidFill>
                  <a:srgbClr val="FF0000"/>
                </a:solidFill>
              </a:rPr>
              <a:t>.) - </a:t>
            </a:r>
            <a:r>
              <a:rPr lang="de-DE" dirty="0" err="1" smtClean="0">
                <a:solidFill>
                  <a:srgbClr val="FF0000"/>
                </a:solidFill>
              </a:rPr>
              <a:t>true</a:t>
            </a:r>
            <a:endParaRPr lang="de-DE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 err="1"/>
              <a:t>h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volume</a:t>
            </a:r>
            <a:r>
              <a:rPr lang="de-DE" dirty="0" smtClean="0"/>
              <a:t>.</a:t>
            </a:r>
          </a:p>
          <a:p>
            <a:pPr>
              <a:buFontTx/>
              <a:buChar char="-"/>
            </a:pPr>
            <a:r>
              <a:rPr lang="de-DE" dirty="0">
                <a:solidFill>
                  <a:srgbClr val="FF0000"/>
                </a:solidFill>
              </a:rPr>
              <a:t>w</a:t>
            </a:r>
            <a:r>
              <a:rPr lang="de-DE" dirty="0" smtClean="0">
                <a:solidFill>
                  <a:srgbClr val="FF0000"/>
                </a:solidFill>
              </a:rPr>
              <a:t>ill sink in </a:t>
            </a:r>
            <a:r>
              <a:rPr lang="de-DE" dirty="0" err="1" smtClean="0">
                <a:solidFill>
                  <a:srgbClr val="FF0000"/>
                </a:solidFill>
              </a:rPr>
              <a:t>water</a:t>
            </a:r>
            <a:r>
              <a:rPr lang="de-DE" dirty="0" smtClean="0">
                <a:solidFill>
                  <a:srgbClr val="FF0000"/>
                </a:solidFill>
              </a:rPr>
              <a:t>. - </a:t>
            </a:r>
            <a:r>
              <a:rPr lang="de-DE" dirty="0" err="1" smtClean="0">
                <a:solidFill>
                  <a:srgbClr val="FF0000"/>
                </a:solidFill>
              </a:rPr>
              <a:t>true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Finish the work sheets on density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2147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density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de-DE" sz="2400" dirty="0" smtClean="0"/>
                  <a:t>Density </a:t>
                </a:r>
                <a:r>
                  <a:rPr lang="de-DE" sz="2400" dirty="0" err="1" smtClean="0"/>
                  <a:t>tells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you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how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tightly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the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particles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of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something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are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packed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together</a:t>
                </a:r>
                <a:r>
                  <a:rPr lang="de-DE" sz="2400" dirty="0" smtClean="0"/>
                  <a:t>.</a:t>
                </a:r>
              </a:p>
              <a:p>
                <a:r>
                  <a:rPr lang="de-DE" sz="2400" dirty="0" err="1" smtClean="0"/>
                  <a:t>You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can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calculate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the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density</a:t>
                </a:r>
                <a:endParaRPr lang="de-DE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𝐷𝑒𝑛𝑠𝑖𝑡𝑦</m:t>
                      </m:r>
                      <m:r>
                        <a:rPr lang="de-DE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b="0" i="1" smtClean="0">
                              <a:latin typeface="Cambria Math"/>
                            </a:rPr>
                            <m:t>𝑚𝑎𝑠𝑠</m:t>
                          </m:r>
                        </m:num>
                        <m:den>
                          <m:r>
                            <a:rPr lang="de-DE" sz="2400" b="0" i="1" smtClean="0">
                              <a:latin typeface="Cambria Math"/>
                            </a:rPr>
                            <m:t>𝑣𝑜𝑙𝑢𝑚𝑒</m:t>
                          </m:r>
                        </m:den>
                      </m:f>
                    </m:oMath>
                  </m:oMathPara>
                </a14:m>
                <a:endParaRPr lang="de-DE" sz="2400" b="0" dirty="0" smtClean="0"/>
              </a:p>
              <a:p>
                <a:r>
                  <a:rPr lang="de-DE" sz="2400" dirty="0" smtClean="0"/>
                  <a:t>The </a:t>
                </a:r>
                <a:r>
                  <a:rPr lang="de-DE" sz="2400" dirty="0" err="1" smtClean="0"/>
                  <a:t>units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are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grammes</a:t>
                </a:r>
                <a:r>
                  <a:rPr lang="de-DE" sz="2400" dirty="0" smtClean="0"/>
                  <a:t> per </a:t>
                </a:r>
                <a:r>
                  <a:rPr lang="de-DE" sz="2400" dirty="0" err="1" smtClean="0"/>
                  <a:t>centimetre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cubed</a:t>
                </a:r>
                <a:r>
                  <a:rPr lang="de-DE" sz="2400" dirty="0" smtClean="0"/>
                  <a:t> (g/cm</a:t>
                </a:r>
                <a:r>
                  <a:rPr lang="de-DE" sz="2400" baseline="30000" dirty="0" smtClean="0"/>
                  <a:t>3</a:t>
                </a:r>
                <a:r>
                  <a:rPr lang="de-DE" sz="2400" dirty="0" smtClean="0"/>
                  <a:t>)</a:t>
                </a:r>
              </a:p>
              <a:p>
                <a:r>
                  <a:rPr lang="de-DE" sz="2400" dirty="0" err="1" smtClean="0"/>
                  <a:t>Each</a:t>
                </a:r>
                <a:r>
                  <a:rPr lang="de-DE" sz="2400" dirty="0" smtClean="0"/>
                  <a:t> material </a:t>
                </a:r>
                <a:r>
                  <a:rPr lang="de-DE" sz="2400" dirty="0" err="1" smtClean="0"/>
                  <a:t>has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its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own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density</a:t>
                </a:r>
                <a:r>
                  <a:rPr lang="de-DE" sz="2400" dirty="0" smtClean="0"/>
                  <a:t>.</a:t>
                </a:r>
              </a:p>
              <a:p>
                <a:pPr lvl="1"/>
                <a:r>
                  <a:rPr lang="de-DE" sz="2000" dirty="0" smtClean="0"/>
                  <a:t>E.g. </a:t>
                </a:r>
                <a:r>
                  <a:rPr lang="de-DE" sz="2000" dirty="0" err="1" smtClean="0"/>
                  <a:t>the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density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of</a:t>
                </a:r>
                <a:r>
                  <a:rPr lang="de-DE" sz="2000" dirty="0" smtClean="0"/>
                  <a:t> pure </a:t>
                </a:r>
                <a:r>
                  <a:rPr lang="de-DE" sz="2000" dirty="0" err="1" smtClean="0"/>
                  <a:t>water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is</a:t>
                </a:r>
                <a:r>
                  <a:rPr lang="de-DE" sz="2000" dirty="0" smtClean="0"/>
                  <a:t> 1 g/cm</a:t>
                </a:r>
                <a:r>
                  <a:rPr lang="de-DE" sz="2000" baseline="30000" dirty="0" smtClean="0"/>
                  <a:t>3</a:t>
                </a:r>
                <a:r>
                  <a:rPr lang="de-DE" sz="2000" dirty="0" smtClean="0"/>
                  <a:t>.</a:t>
                </a:r>
              </a:p>
              <a:p>
                <a:pPr lvl="1"/>
                <a:r>
                  <a:rPr lang="de-DE" sz="2000" dirty="0" smtClean="0"/>
                  <a:t>The </a:t>
                </a:r>
                <a:r>
                  <a:rPr lang="de-DE" sz="2000" dirty="0" err="1" smtClean="0"/>
                  <a:t>density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of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iron</a:t>
                </a:r>
                <a:r>
                  <a:rPr lang="de-DE" sz="2000" dirty="0" smtClean="0"/>
                  <a:t> </a:t>
                </a:r>
                <a:r>
                  <a:rPr lang="de-DE" sz="2000" dirty="0" err="1" smtClean="0"/>
                  <a:t>is</a:t>
                </a:r>
                <a:r>
                  <a:rPr lang="de-DE" sz="2000" dirty="0" smtClean="0"/>
                  <a:t>  7.8 </a:t>
                </a:r>
                <a:r>
                  <a:rPr lang="de-DE" sz="2000" dirty="0"/>
                  <a:t> g/cm</a:t>
                </a:r>
                <a:r>
                  <a:rPr lang="de-DE" sz="2000" baseline="30000" dirty="0"/>
                  <a:t>3</a:t>
                </a:r>
                <a:r>
                  <a:rPr lang="de-DE" sz="2000" dirty="0" smtClean="0"/>
                  <a:t>.</a:t>
                </a:r>
              </a:p>
              <a:p>
                <a:r>
                  <a:rPr lang="de-DE" sz="2400" dirty="0" err="1" smtClean="0"/>
                  <a:t>If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the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density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of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something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is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higher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than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the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density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of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water</a:t>
                </a:r>
                <a:r>
                  <a:rPr lang="de-DE" sz="2400" dirty="0" smtClean="0"/>
                  <a:t>, </a:t>
                </a:r>
                <a:r>
                  <a:rPr lang="de-DE" sz="2400" dirty="0" err="1" smtClean="0"/>
                  <a:t>it</a:t>
                </a:r>
                <a:r>
                  <a:rPr lang="de-DE" sz="2400" dirty="0" smtClean="0"/>
                  <a:t> will sink in </a:t>
                </a:r>
                <a:r>
                  <a:rPr lang="de-DE" sz="2400" dirty="0" err="1" smtClean="0"/>
                  <a:t>water</a:t>
                </a:r>
                <a:r>
                  <a:rPr lang="de-DE" sz="2400" dirty="0" smtClean="0"/>
                  <a:t>.</a:t>
                </a:r>
              </a:p>
              <a:p>
                <a:r>
                  <a:rPr lang="de-DE" sz="2400" dirty="0" err="1" smtClean="0"/>
                  <a:t>If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you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want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to</a:t>
                </a:r>
                <a:r>
                  <a:rPr lang="de-DE" sz="2400" dirty="0" smtClean="0"/>
                  <a:t> find </a:t>
                </a:r>
                <a:r>
                  <a:rPr lang="de-DE" sz="2400" dirty="0" err="1" smtClean="0"/>
                  <a:t>what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something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is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made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of</a:t>
                </a:r>
                <a:r>
                  <a:rPr lang="de-DE" sz="2400" dirty="0" smtClean="0"/>
                  <a:t>, </a:t>
                </a:r>
                <a:r>
                  <a:rPr lang="de-DE" sz="2400" dirty="0" err="1" smtClean="0"/>
                  <a:t>you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can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calculate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its</a:t>
                </a:r>
                <a:r>
                  <a:rPr lang="de-DE" sz="2400" dirty="0" smtClean="0"/>
                  <a:t> </a:t>
                </a:r>
                <a:r>
                  <a:rPr lang="de-DE" sz="2400" dirty="0" err="1" smtClean="0"/>
                  <a:t>density</a:t>
                </a:r>
                <a:r>
                  <a:rPr lang="de-DE" sz="2400" dirty="0" smtClean="0"/>
                  <a:t>.</a:t>
                </a:r>
                <a:endParaRPr lang="en-GB" sz="2400" dirty="0" smtClean="0"/>
              </a:p>
              <a:p>
                <a:pPr lvl="1"/>
                <a:endParaRPr lang="de-DE" sz="2000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1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132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564903"/>
            <a:ext cx="47625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Ships</a:t>
            </a:r>
            <a:r>
              <a:rPr lang="de-DE" dirty="0" smtClean="0"/>
              <a:t>, </a:t>
            </a:r>
            <a:r>
              <a:rPr lang="de-DE" dirty="0" err="1" smtClean="0"/>
              <a:t>balls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484784"/>
            <a:ext cx="5112568" cy="44973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The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an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divided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volume</a:t>
            </a:r>
            <a:r>
              <a:rPr lang="de-DE" sz="2400" dirty="0" smtClean="0"/>
              <a:t>.</a:t>
            </a:r>
          </a:p>
          <a:p>
            <a:r>
              <a:rPr lang="de-DE" sz="2400" dirty="0" err="1" smtClean="0"/>
              <a:t>If</a:t>
            </a:r>
            <a:r>
              <a:rPr lang="de-DE" sz="2400" dirty="0" smtClean="0"/>
              <a:t> an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made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material, </a:t>
            </a:r>
            <a:r>
              <a:rPr lang="de-DE" sz="2400" dirty="0" err="1" smtClean="0"/>
              <a:t>you</a:t>
            </a:r>
            <a:r>
              <a:rPr lang="de-DE" sz="2400" dirty="0" smtClean="0"/>
              <a:t> still </a:t>
            </a:r>
            <a:r>
              <a:rPr lang="de-DE" sz="2400" dirty="0" err="1" smtClean="0"/>
              <a:t>measure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whole</a:t>
            </a:r>
            <a:r>
              <a:rPr lang="de-DE" sz="2400" dirty="0" smtClean="0"/>
              <a:t> </a:t>
            </a:r>
            <a:r>
              <a:rPr lang="de-DE" sz="2400" dirty="0" err="1" smtClean="0"/>
              <a:t>object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volume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whole</a:t>
            </a:r>
            <a:r>
              <a:rPr lang="de-DE" sz="2400" dirty="0" smtClean="0"/>
              <a:t> </a:t>
            </a:r>
            <a:r>
              <a:rPr lang="de-DE" sz="2400" dirty="0" err="1" smtClean="0"/>
              <a:t>object</a:t>
            </a:r>
            <a:r>
              <a:rPr lang="de-DE" sz="2400" dirty="0" smtClean="0"/>
              <a:t>.</a:t>
            </a:r>
          </a:p>
          <a:p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why</a:t>
            </a:r>
            <a:r>
              <a:rPr lang="de-DE" sz="2400" dirty="0" smtClean="0"/>
              <a:t> </a:t>
            </a:r>
            <a:r>
              <a:rPr lang="de-DE" sz="2400" dirty="0" err="1" smtClean="0"/>
              <a:t>steel</a:t>
            </a:r>
            <a:r>
              <a:rPr lang="de-DE" sz="2400" dirty="0" smtClean="0"/>
              <a:t> </a:t>
            </a:r>
            <a:r>
              <a:rPr lang="de-DE" sz="2400" dirty="0" err="1" smtClean="0"/>
              <a:t>ships</a:t>
            </a:r>
            <a:r>
              <a:rPr lang="de-DE" sz="2400" dirty="0" smtClean="0"/>
              <a:t> </a:t>
            </a:r>
            <a:r>
              <a:rPr lang="de-DE" sz="2400" dirty="0" err="1" smtClean="0"/>
              <a:t>float</a:t>
            </a:r>
            <a:r>
              <a:rPr lang="de-DE" sz="2400" dirty="0" smtClean="0"/>
              <a:t>. Steel </a:t>
            </a:r>
            <a:r>
              <a:rPr lang="de-DE" sz="2400" dirty="0" err="1" smtClean="0"/>
              <a:t>has</a:t>
            </a:r>
            <a:r>
              <a:rPr lang="de-DE" sz="2400" dirty="0" smtClean="0"/>
              <a:t> a high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will sink but </a:t>
            </a:r>
            <a:r>
              <a:rPr lang="de-DE" sz="2400" dirty="0" err="1" smtClean="0"/>
              <a:t>ships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also </a:t>
            </a:r>
            <a:r>
              <a:rPr lang="de-DE" sz="2400" dirty="0" err="1" smtClean="0"/>
              <a:t>full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air</a:t>
            </a:r>
            <a:r>
              <a:rPr lang="de-DE" sz="2400" dirty="0" smtClean="0"/>
              <a:t> so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whole</a:t>
            </a:r>
            <a:r>
              <a:rPr lang="de-DE" sz="2400" dirty="0" smtClean="0"/>
              <a:t> </a:t>
            </a:r>
            <a:r>
              <a:rPr lang="de-DE" sz="2400" dirty="0" err="1" smtClean="0"/>
              <a:t>ship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less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 err="1" smtClean="0"/>
              <a:t>water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floats</a:t>
            </a:r>
            <a:r>
              <a:rPr lang="de-DE" sz="2400" dirty="0" smtClean="0"/>
              <a:t>.</a:t>
            </a:r>
            <a:endParaRPr lang="en-GB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5940153" y="1484784"/>
            <a:ext cx="266429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Make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notes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draw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picture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fish</a:t>
            </a:r>
            <a:r>
              <a:rPr lang="de-DE" dirty="0" smtClean="0"/>
              <a:t>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Fish</a:t>
            </a:r>
            <a:r>
              <a:rPr lang="de-DE" sz="2400" dirty="0" smtClean="0"/>
              <a:t> (like </a:t>
            </a:r>
            <a:r>
              <a:rPr lang="de-DE" sz="2400" dirty="0" err="1" smtClean="0"/>
              <a:t>people</a:t>
            </a:r>
            <a:r>
              <a:rPr lang="de-DE" sz="2400" dirty="0" smtClean="0"/>
              <a:t>)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over</a:t>
            </a:r>
            <a:r>
              <a:rPr lang="de-DE" sz="2400" dirty="0" smtClean="0"/>
              <a:t> </a:t>
            </a:r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thirds</a:t>
            </a:r>
            <a:r>
              <a:rPr lang="de-DE" sz="2400" dirty="0" smtClean="0"/>
              <a:t> </a:t>
            </a:r>
            <a:r>
              <a:rPr lang="de-DE" sz="2400" dirty="0" err="1" smtClean="0"/>
              <a:t>water</a:t>
            </a:r>
            <a:r>
              <a:rPr lang="de-DE" sz="2400" dirty="0" smtClean="0"/>
              <a:t>.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similar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water</a:t>
            </a:r>
            <a:r>
              <a:rPr lang="de-DE" sz="2400" dirty="0" smtClean="0"/>
              <a:t>. This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</a:t>
            </a:r>
            <a:r>
              <a:rPr lang="de-DE" sz="2400" dirty="0" err="1" smtClean="0"/>
              <a:t>float</a:t>
            </a:r>
            <a:r>
              <a:rPr lang="de-DE" sz="2400" dirty="0" smtClean="0"/>
              <a:t> </a:t>
            </a:r>
            <a:r>
              <a:rPr lang="de-DE" sz="2400" dirty="0" err="1" smtClean="0"/>
              <a:t>quite</a:t>
            </a:r>
            <a:r>
              <a:rPr lang="de-DE" sz="2400" dirty="0" smtClean="0"/>
              <a:t> </a:t>
            </a:r>
            <a:r>
              <a:rPr lang="de-DE" sz="2400" dirty="0" err="1" smtClean="0"/>
              <a:t>easily</a:t>
            </a:r>
            <a:r>
              <a:rPr lang="de-DE" sz="2400" dirty="0" smtClean="0"/>
              <a:t>.</a:t>
            </a:r>
          </a:p>
          <a:p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want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move</a:t>
            </a:r>
            <a:r>
              <a:rPr lang="de-DE" sz="2400" dirty="0" smtClean="0"/>
              <a:t> </a:t>
            </a:r>
            <a:r>
              <a:rPr lang="de-DE" sz="2400" dirty="0" err="1" smtClean="0"/>
              <a:t>up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down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water</a:t>
            </a:r>
            <a:r>
              <a:rPr lang="de-DE" sz="2400" dirty="0" smtClean="0"/>
              <a:t>,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:</a:t>
            </a:r>
          </a:p>
          <a:p>
            <a:pPr lvl="1"/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fins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tail</a:t>
            </a:r>
            <a:r>
              <a:rPr lang="de-DE" sz="2400" dirty="0" smtClean="0"/>
              <a:t> like </a:t>
            </a:r>
            <a:r>
              <a:rPr lang="de-DE" sz="2400" dirty="0" err="1" smtClean="0"/>
              <a:t>sharks</a:t>
            </a:r>
            <a:endParaRPr lang="de-DE" sz="2400" dirty="0" smtClean="0"/>
          </a:p>
          <a:p>
            <a:pPr lvl="1"/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swim</a:t>
            </a:r>
            <a:r>
              <a:rPr lang="de-DE" sz="2400" dirty="0" smtClean="0"/>
              <a:t> </a:t>
            </a:r>
            <a:r>
              <a:rPr lang="de-DE" sz="2400" dirty="0" err="1" smtClean="0"/>
              <a:t>bladder</a:t>
            </a:r>
            <a:r>
              <a:rPr lang="de-DE" sz="2400" dirty="0" smtClean="0"/>
              <a:t> like a </a:t>
            </a:r>
            <a:r>
              <a:rPr lang="de-DE" sz="2400" dirty="0" err="1" smtClean="0"/>
              <a:t>trout</a:t>
            </a:r>
            <a:r>
              <a:rPr lang="de-DE" sz="2400" dirty="0" smtClean="0"/>
              <a:t>.</a:t>
            </a:r>
          </a:p>
          <a:p>
            <a:pPr marL="457200" lvl="1" indent="0">
              <a:buNone/>
            </a:pP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put</a:t>
            </a:r>
            <a:r>
              <a:rPr lang="de-DE" sz="2400" dirty="0" smtClean="0"/>
              <a:t> </a:t>
            </a:r>
            <a:r>
              <a:rPr lang="de-DE" sz="2400" dirty="0" err="1" smtClean="0"/>
              <a:t>air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swim</a:t>
            </a:r>
            <a:r>
              <a:rPr lang="de-DE" sz="2400" dirty="0" smtClean="0"/>
              <a:t> </a:t>
            </a:r>
            <a:r>
              <a:rPr lang="de-DE" sz="2400" dirty="0" err="1" smtClean="0"/>
              <a:t>bladder</a:t>
            </a:r>
            <a:r>
              <a:rPr lang="de-DE" sz="2400" dirty="0" smtClean="0"/>
              <a:t> 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want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go</a:t>
            </a:r>
            <a:r>
              <a:rPr lang="de-DE" sz="2400" dirty="0" smtClean="0"/>
              <a:t> </a:t>
            </a:r>
            <a:r>
              <a:rPr lang="de-DE" sz="2400" dirty="0" err="1" smtClean="0"/>
              <a:t>up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take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out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they</a:t>
            </a:r>
            <a:r>
              <a:rPr lang="de-DE" sz="2400" dirty="0" smtClean="0"/>
              <a:t> </a:t>
            </a:r>
            <a:r>
              <a:rPr lang="de-DE" sz="2400" dirty="0" err="1" smtClean="0"/>
              <a:t>want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move</a:t>
            </a:r>
            <a:r>
              <a:rPr lang="de-DE" sz="2400" dirty="0" smtClean="0"/>
              <a:t> down.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air</a:t>
            </a:r>
            <a:r>
              <a:rPr lang="de-DE" sz="2400" dirty="0" smtClean="0"/>
              <a:t> </a:t>
            </a:r>
            <a:r>
              <a:rPr lang="de-DE" sz="2400" dirty="0" err="1" smtClean="0"/>
              <a:t>goes</a:t>
            </a:r>
            <a:r>
              <a:rPr lang="de-DE" sz="2400" dirty="0" smtClean="0"/>
              <a:t> </a:t>
            </a:r>
            <a:r>
              <a:rPr lang="de-DE" sz="2400" dirty="0" err="1" smtClean="0"/>
              <a:t>into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swim</a:t>
            </a:r>
            <a:r>
              <a:rPr lang="de-DE" sz="2400" dirty="0" smtClean="0"/>
              <a:t> </a:t>
            </a:r>
            <a:r>
              <a:rPr lang="de-DE" sz="2400" dirty="0" err="1" smtClean="0"/>
              <a:t>bladder</a:t>
            </a:r>
            <a:r>
              <a:rPr lang="de-DE" sz="2400" dirty="0" smtClean="0"/>
              <a:t>,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volume</a:t>
            </a:r>
            <a:r>
              <a:rPr lang="de-DE" sz="2400" dirty="0" smtClean="0"/>
              <a:t> </a:t>
            </a:r>
            <a:r>
              <a:rPr lang="de-DE" sz="2400" dirty="0" err="1" smtClean="0"/>
              <a:t>increases</a:t>
            </a:r>
            <a:r>
              <a:rPr lang="de-DE" sz="2400" dirty="0" smtClean="0"/>
              <a:t>, but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mass</a:t>
            </a:r>
            <a:r>
              <a:rPr lang="de-DE" sz="2400" dirty="0" smtClean="0"/>
              <a:t> </a:t>
            </a:r>
            <a:r>
              <a:rPr lang="de-DE" sz="2400" dirty="0" err="1" smtClean="0"/>
              <a:t>doesn‘t</a:t>
            </a:r>
            <a:r>
              <a:rPr lang="de-DE" sz="2400" dirty="0" smtClean="0"/>
              <a:t> </a:t>
            </a:r>
            <a:r>
              <a:rPr lang="de-DE" sz="2400" dirty="0" err="1" smtClean="0"/>
              <a:t>change</a:t>
            </a:r>
            <a:r>
              <a:rPr lang="de-DE" sz="2400" dirty="0" smtClean="0"/>
              <a:t> (</a:t>
            </a:r>
            <a:r>
              <a:rPr lang="de-DE" sz="2400" dirty="0" err="1" smtClean="0"/>
              <a:t>much</a:t>
            </a:r>
            <a:r>
              <a:rPr lang="de-DE" sz="2400" dirty="0" smtClean="0"/>
              <a:t>). This </a:t>
            </a:r>
            <a:r>
              <a:rPr lang="de-DE" sz="2400" dirty="0" err="1" smtClean="0"/>
              <a:t>means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fish</a:t>
            </a:r>
            <a:r>
              <a:rPr lang="de-DE" sz="2400" dirty="0" smtClean="0"/>
              <a:t> </a:t>
            </a:r>
            <a:r>
              <a:rPr lang="de-DE" sz="2400" dirty="0" err="1" smtClean="0"/>
              <a:t>goes</a:t>
            </a:r>
            <a:r>
              <a:rPr lang="de-DE" sz="2400" dirty="0" smtClean="0"/>
              <a:t> down.</a:t>
            </a:r>
          </a:p>
          <a:p>
            <a:pPr marL="457200" lvl="1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www.youtube.com/watch?v=0v86Yk14rf8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77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Oak</a:t>
            </a:r>
            <a:r>
              <a:rPr lang="de-DE" sz="2400" dirty="0" smtClean="0"/>
              <a:t> </a:t>
            </a:r>
            <a:r>
              <a:rPr lang="de-DE" sz="2400" dirty="0" err="1" smtClean="0"/>
              <a:t>has</a:t>
            </a:r>
            <a:r>
              <a:rPr lang="de-DE" sz="2400" dirty="0" smtClean="0"/>
              <a:t> a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0.85 g/cm</a:t>
            </a:r>
            <a:r>
              <a:rPr lang="de-DE" sz="2400" baseline="30000" dirty="0" smtClean="0"/>
              <a:t>3</a:t>
            </a:r>
            <a:r>
              <a:rPr lang="de-DE" sz="2400" dirty="0" smtClean="0"/>
              <a:t>. Will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float</a:t>
            </a:r>
            <a:r>
              <a:rPr lang="de-DE" sz="2400" dirty="0" smtClean="0"/>
              <a:t> </a:t>
            </a:r>
            <a:r>
              <a:rPr lang="de-DE" sz="2400" dirty="0" err="1" smtClean="0"/>
              <a:t>or</a:t>
            </a:r>
            <a:r>
              <a:rPr lang="de-DE" sz="2400" dirty="0" smtClean="0"/>
              <a:t> sink?</a:t>
            </a:r>
          </a:p>
          <a:p>
            <a:r>
              <a:rPr lang="de-DE" sz="2400" dirty="0" err="1" smtClean="0"/>
              <a:t>Ice</a:t>
            </a:r>
            <a:r>
              <a:rPr lang="de-DE" sz="2400" dirty="0" smtClean="0"/>
              <a:t> </a:t>
            </a:r>
            <a:r>
              <a:rPr lang="de-DE" sz="2400" dirty="0" err="1" smtClean="0"/>
              <a:t>floats</a:t>
            </a:r>
            <a:r>
              <a:rPr lang="de-DE" sz="2400" dirty="0" smtClean="0"/>
              <a:t> on </a:t>
            </a:r>
            <a:r>
              <a:rPr lang="de-DE" sz="2400" dirty="0" err="1" smtClean="0"/>
              <a:t>water</a:t>
            </a:r>
            <a:r>
              <a:rPr lang="de-DE" sz="2400" dirty="0" smtClean="0"/>
              <a:t>. </a:t>
            </a:r>
            <a:r>
              <a:rPr lang="de-DE" sz="2400" dirty="0" err="1" smtClean="0"/>
              <a:t>What</a:t>
            </a:r>
            <a:r>
              <a:rPr lang="de-DE" sz="2400" dirty="0" smtClean="0"/>
              <a:t> </a:t>
            </a:r>
            <a:r>
              <a:rPr lang="de-DE" sz="2400" dirty="0" err="1" smtClean="0"/>
              <a:t>does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tell</a:t>
            </a:r>
            <a:r>
              <a:rPr lang="de-DE" sz="2400" dirty="0" smtClean="0"/>
              <a:t> </a:t>
            </a:r>
            <a:r>
              <a:rPr lang="de-DE" sz="2400" dirty="0" err="1" smtClean="0"/>
              <a:t>you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its</a:t>
            </a:r>
            <a:r>
              <a:rPr lang="de-DE" sz="2400" dirty="0" smtClean="0"/>
              <a:t> </a:t>
            </a:r>
            <a:r>
              <a:rPr lang="de-DE" sz="2400" dirty="0" err="1" smtClean="0"/>
              <a:t>density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Explain</a:t>
            </a:r>
            <a:r>
              <a:rPr lang="de-DE" sz="2400" dirty="0" smtClean="0"/>
              <a:t> </a:t>
            </a:r>
            <a:r>
              <a:rPr lang="de-DE" sz="2400" dirty="0" err="1" smtClean="0"/>
              <a:t>why</a:t>
            </a:r>
            <a:r>
              <a:rPr lang="de-DE" sz="2400" dirty="0" smtClean="0"/>
              <a:t> </a:t>
            </a:r>
            <a:r>
              <a:rPr lang="de-DE" sz="2400" dirty="0" err="1" smtClean="0"/>
              <a:t>steel</a:t>
            </a:r>
            <a:r>
              <a:rPr lang="de-DE" sz="2400" dirty="0" smtClean="0"/>
              <a:t> </a:t>
            </a:r>
            <a:r>
              <a:rPr lang="de-DE" sz="2400" dirty="0" err="1" smtClean="0"/>
              <a:t>ships</a:t>
            </a:r>
            <a:r>
              <a:rPr lang="de-DE" sz="2400" dirty="0" smtClean="0"/>
              <a:t> </a:t>
            </a:r>
            <a:r>
              <a:rPr lang="de-DE" sz="2400" dirty="0" err="1" smtClean="0"/>
              <a:t>don‘t</a:t>
            </a:r>
            <a:r>
              <a:rPr lang="de-DE" sz="2400" dirty="0" smtClean="0"/>
              <a:t> sink</a:t>
            </a:r>
            <a:r>
              <a:rPr lang="de-DE" sz="2400" dirty="0"/>
              <a:t>.</a:t>
            </a:r>
            <a:endParaRPr lang="de-DE" sz="2400" dirty="0" smtClean="0"/>
          </a:p>
          <a:p>
            <a:r>
              <a:rPr lang="de-DE" sz="2400" dirty="0" err="1" smtClean="0"/>
              <a:t>Explain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a </a:t>
            </a:r>
            <a:r>
              <a:rPr lang="de-DE" sz="2400" dirty="0" err="1" smtClean="0"/>
              <a:t>fish</a:t>
            </a:r>
            <a:r>
              <a:rPr lang="de-DE" sz="2400" dirty="0" smtClean="0"/>
              <a:t> </a:t>
            </a:r>
            <a:r>
              <a:rPr lang="de-DE" sz="2400" dirty="0" err="1" smtClean="0"/>
              <a:t>uses</a:t>
            </a:r>
            <a:r>
              <a:rPr lang="de-DE" sz="2400" dirty="0" smtClean="0"/>
              <a:t> ist </a:t>
            </a:r>
            <a:r>
              <a:rPr lang="de-DE" sz="2400" dirty="0" err="1" smtClean="0"/>
              <a:t>swim</a:t>
            </a:r>
            <a:r>
              <a:rPr lang="de-DE" sz="2400" dirty="0" smtClean="0"/>
              <a:t> </a:t>
            </a:r>
            <a:r>
              <a:rPr lang="de-DE" sz="2400" dirty="0" err="1" smtClean="0"/>
              <a:t>bladder</a:t>
            </a:r>
            <a:r>
              <a:rPr lang="de-DE" sz="2400" dirty="0" smtClean="0"/>
              <a:t>. Talk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dirty="0" err="1" smtClean="0"/>
              <a:t>density</a:t>
            </a:r>
            <a:r>
              <a:rPr lang="de-DE" sz="240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690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learnt</a:t>
            </a:r>
            <a:r>
              <a:rPr lang="de-DE" dirty="0" smtClean="0"/>
              <a:t> </a:t>
            </a:r>
            <a:r>
              <a:rPr lang="de-DE" dirty="0" err="1" smtClean="0"/>
              <a:t>today</a:t>
            </a:r>
            <a:r>
              <a:rPr lang="de-DE" dirty="0" smtClean="0"/>
              <a:t>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bring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.</a:t>
            </a:r>
            <a:endParaRPr lang="en-GB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phet.colorado.edu/en/simulation/legacy/density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336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Bildschirmpräsentation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Floating and density</vt:lpstr>
      <vt:lpstr>Density</vt:lpstr>
      <vt:lpstr>Density</vt:lpstr>
      <vt:lpstr>Finish the work sheets on density</vt:lpstr>
      <vt:lpstr>Summary of density</vt:lpstr>
      <vt:lpstr>Ships, balls and fish</vt:lpstr>
      <vt:lpstr>And what about fish?</vt:lpstr>
      <vt:lpstr>Find the answer.</vt:lpstr>
      <vt:lpstr>What have you learnt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things float?</dc:title>
  <dc:creator>Pauline</dc:creator>
  <cp:lastModifiedBy>Pauline</cp:lastModifiedBy>
  <cp:revision>102</cp:revision>
  <cp:lastPrinted>2012-05-08T19:06:17Z</cp:lastPrinted>
  <dcterms:created xsi:type="dcterms:W3CDTF">2012-05-08T18:47:45Z</dcterms:created>
  <dcterms:modified xsi:type="dcterms:W3CDTF">2019-02-08T15:15:24Z</dcterms:modified>
</cp:coreProperties>
</file>