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71" r:id="rId3"/>
    <p:sldId id="276" r:id="rId4"/>
    <p:sldId id="267" r:id="rId5"/>
    <p:sldId id="275" r:id="rId6"/>
    <p:sldId id="272" r:id="rId7"/>
    <p:sldId id="273" r:id="rId8"/>
    <p:sldId id="274" r:id="rId9"/>
    <p:sldId id="270" r:id="rId10"/>
  </p:sldIdLst>
  <p:sldSz cx="9144000" cy="6858000" type="screen4x3"/>
  <p:notesSz cx="6858000" cy="994568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6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4F097-6A45-4E8B-930A-B01A4C127C9D}" type="datetimeFigureOut">
              <a:rPr lang="de-DE" smtClean="0"/>
              <a:t>08.02.2019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47214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9447214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CC9C8-E621-4C58-806C-76E7D56A382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29789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D688-1407-4904-AE74-32A6B0732684}" type="datetimeFigureOut">
              <a:rPr lang="de-DE" smtClean="0"/>
              <a:t>08.02.2019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E19A-A2FB-4B9F-87F2-1CCF9F69E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779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D688-1407-4904-AE74-32A6B0732684}" type="datetimeFigureOut">
              <a:rPr lang="de-DE" smtClean="0"/>
              <a:t>08.02.2019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E19A-A2FB-4B9F-87F2-1CCF9F69E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1983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D688-1407-4904-AE74-32A6B0732684}" type="datetimeFigureOut">
              <a:rPr lang="de-DE" smtClean="0"/>
              <a:t>08.02.2019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E19A-A2FB-4B9F-87F2-1CCF9F69E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4430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D688-1407-4904-AE74-32A6B0732684}" type="datetimeFigureOut">
              <a:rPr lang="de-DE" smtClean="0"/>
              <a:t>08.02.2019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E19A-A2FB-4B9F-87F2-1CCF9F69E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9352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D688-1407-4904-AE74-32A6B0732684}" type="datetimeFigureOut">
              <a:rPr lang="de-DE" smtClean="0"/>
              <a:t>08.02.2019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E19A-A2FB-4B9F-87F2-1CCF9F69E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7756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D688-1407-4904-AE74-32A6B0732684}" type="datetimeFigureOut">
              <a:rPr lang="de-DE" smtClean="0"/>
              <a:t>08.02.2019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E19A-A2FB-4B9F-87F2-1CCF9F69E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4379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D688-1407-4904-AE74-32A6B0732684}" type="datetimeFigureOut">
              <a:rPr lang="de-DE" smtClean="0"/>
              <a:t>08.02.2019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E19A-A2FB-4B9F-87F2-1CCF9F69E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0013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D688-1407-4904-AE74-32A6B0732684}" type="datetimeFigureOut">
              <a:rPr lang="de-DE" smtClean="0"/>
              <a:t>08.02.2019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E19A-A2FB-4B9F-87F2-1CCF9F69E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9075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D688-1407-4904-AE74-32A6B0732684}" type="datetimeFigureOut">
              <a:rPr lang="de-DE" smtClean="0"/>
              <a:t>08.02.2019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E19A-A2FB-4B9F-87F2-1CCF9F69E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0433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D688-1407-4904-AE74-32A6B0732684}" type="datetimeFigureOut">
              <a:rPr lang="de-DE" smtClean="0"/>
              <a:t>08.02.2019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E19A-A2FB-4B9F-87F2-1CCF9F69E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0801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84D688-1407-4904-AE74-32A6B0732684}" type="datetimeFigureOut">
              <a:rPr lang="de-DE" smtClean="0"/>
              <a:t>08.02.2019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F5E19A-A2FB-4B9F-87F2-1CCF9F69E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2935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4D688-1407-4904-AE74-32A6B0732684}" type="datetimeFigureOut">
              <a:rPr lang="de-DE" smtClean="0"/>
              <a:t>08.02.2019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F5E19A-A2FB-4B9F-87F2-1CCF9F69EBE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03998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6xamxeKSQU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0v86Yk14rf8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phet.colorado.edu/en/simulation/legacy/density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Floating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density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>
                <a:hlinkClick r:id="rId2"/>
              </a:rPr>
              <a:t>https://</a:t>
            </a:r>
            <a:r>
              <a:rPr lang="de-DE" dirty="0" smtClean="0">
                <a:hlinkClick r:id="rId2"/>
              </a:rPr>
              <a:t>www.youtube.com/watch?v=6xamxeKSQUU</a:t>
            </a:r>
            <a:endParaRPr lang="de-DE" dirty="0" smtClean="0"/>
          </a:p>
          <a:p>
            <a:endParaRPr lang="de-DE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124744"/>
            <a:ext cx="6038850" cy="402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453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Density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err="1" smtClean="0"/>
              <a:t>Which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correct</a:t>
            </a:r>
            <a:r>
              <a:rPr lang="de-DE" dirty="0" smtClean="0"/>
              <a:t>:</a:t>
            </a:r>
          </a:p>
          <a:p>
            <a:pPr marL="0" indent="0">
              <a:buNone/>
            </a:pPr>
            <a:r>
              <a:rPr lang="de-DE" dirty="0" smtClean="0"/>
              <a:t>A </a:t>
            </a:r>
            <a:r>
              <a:rPr lang="de-DE" dirty="0" err="1" smtClean="0"/>
              <a:t>very</a:t>
            </a:r>
            <a:r>
              <a:rPr lang="de-DE" dirty="0" smtClean="0"/>
              <a:t> </a:t>
            </a:r>
            <a:r>
              <a:rPr lang="de-DE" dirty="0" err="1" smtClean="0"/>
              <a:t>dense</a:t>
            </a:r>
            <a:r>
              <a:rPr lang="de-DE" dirty="0" smtClean="0"/>
              <a:t> </a:t>
            </a:r>
            <a:r>
              <a:rPr lang="de-DE" dirty="0" err="1" smtClean="0"/>
              <a:t>object</a:t>
            </a:r>
            <a:r>
              <a:rPr lang="de-DE" dirty="0" smtClean="0"/>
              <a:t> :</a:t>
            </a:r>
          </a:p>
          <a:p>
            <a:pPr>
              <a:buFontTx/>
              <a:buChar char="-"/>
            </a:pP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 smtClean="0"/>
              <a:t>very</a:t>
            </a:r>
            <a:r>
              <a:rPr lang="de-DE" dirty="0" smtClean="0"/>
              <a:t> heavy.</a:t>
            </a:r>
          </a:p>
          <a:p>
            <a:pPr>
              <a:buFontTx/>
              <a:buChar char="-"/>
            </a:pPr>
            <a:r>
              <a:rPr lang="de-DE" dirty="0" err="1"/>
              <a:t>h</a:t>
            </a:r>
            <a:r>
              <a:rPr lang="de-DE" dirty="0" err="1" smtClean="0"/>
              <a:t>as</a:t>
            </a:r>
            <a:r>
              <a:rPr lang="de-DE" dirty="0" smtClean="0"/>
              <a:t> a high </a:t>
            </a:r>
            <a:r>
              <a:rPr lang="de-DE" dirty="0" err="1" smtClean="0"/>
              <a:t>mass</a:t>
            </a:r>
            <a:endParaRPr lang="de-DE" dirty="0" smtClean="0"/>
          </a:p>
          <a:p>
            <a:pPr>
              <a:buFontTx/>
              <a:buChar char="-"/>
            </a:pPr>
            <a:r>
              <a:rPr lang="de-DE" dirty="0" err="1"/>
              <a:t>h</a:t>
            </a:r>
            <a:r>
              <a:rPr lang="de-DE" dirty="0" err="1" smtClean="0"/>
              <a:t>as</a:t>
            </a:r>
            <a:r>
              <a:rPr lang="de-DE" dirty="0" smtClean="0"/>
              <a:t> </a:t>
            </a:r>
            <a:r>
              <a:rPr lang="de-DE" dirty="0" err="1" smtClean="0"/>
              <a:t>closely</a:t>
            </a:r>
            <a:r>
              <a:rPr lang="de-DE" dirty="0" smtClean="0"/>
              <a:t> </a:t>
            </a:r>
            <a:r>
              <a:rPr lang="de-DE" dirty="0" err="1" smtClean="0"/>
              <a:t>packed</a:t>
            </a:r>
            <a:r>
              <a:rPr lang="de-DE" dirty="0" smtClean="0"/>
              <a:t> </a:t>
            </a:r>
            <a:r>
              <a:rPr lang="de-DE" dirty="0" err="1" smtClean="0"/>
              <a:t>particles</a:t>
            </a:r>
            <a:r>
              <a:rPr lang="de-DE" dirty="0" smtClean="0"/>
              <a:t>. (</a:t>
            </a:r>
            <a:r>
              <a:rPr lang="de-DE" dirty="0" err="1" smtClean="0"/>
              <a:t>that</a:t>
            </a:r>
            <a:r>
              <a:rPr lang="de-DE" dirty="0" smtClean="0"/>
              <a:t> </a:t>
            </a:r>
            <a:r>
              <a:rPr lang="de-DE" dirty="0" err="1" smtClean="0"/>
              <a:t>means</a:t>
            </a:r>
            <a:r>
              <a:rPr lang="de-DE" dirty="0" smtClean="0"/>
              <a:t>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particles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very</a:t>
            </a:r>
            <a:r>
              <a:rPr lang="de-DE" dirty="0" smtClean="0"/>
              <a:t> </a:t>
            </a:r>
            <a:r>
              <a:rPr lang="de-DE" dirty="0" err="1" smtClean="0"/>
              <a:t>near</a:t>
            </a:r>
            <a:r>
              <a:rPr lang="de-DE" dirty="0" smtClean="0"/>
              <a:t> </a:t>
            </a:r>
            <a:r>
              <a:rPr lang="de-DE" dirty="0" err="1" smtClean="0"/>
              <a:t>together</a:t>
            </a:r>
            <a:r>
              <a:rPr lang="de-DE" dirty="0" smtClean="0"/>
              <a:t>.)</a:t>
            </a:r>
          </a:p>
          <a:p>
            <a:pPr>
              <a:buFontTx/>
              <a:buChar char="-"/>
            </a:pP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very</a:t>
            </a:r>
            <a:r>
              <a:rPr lang="de-DE" dirty="0" smtClean="0"/>
              <a:t> </a:t>
            </a:r>
            <a:r>
              <a:rPr lang="de-DE" dirty="0" err="1" smtClean="0"/>
              <a:t>big</a:t>
            </a:r>
            <a:r>
              <a:rPr lang="de-DE" dirty="0" smtClean="0"/>
              <a:t>.</a:t>
            </a:r>
          </a:p>
          <a:p>
            <a:pPr>
              <a:buFontTx/>
              <a:buChar char="-"/>
            </a:pPr>
            <a:r>
              <a:rPr lang="de-DE" dirty="0" err="1"/>
              <a:t>h</a:t>
            </a:r>
            <a:r>
              <a:rPr lang="de-DE" dirty="0" err="1" smtClean="0"/>
              <a:t>as</a:t>
            </a:r>
            <a:r>
              <a:rPr lang="de-DE" dirty="0" smtClean="0"/>
              <a:t> a </a:t>
            </a:r>
            <a:r>
              <a:rPr lang="de-DE" dirty="0" err="1" smtClean="0"/>
              <a:t>big</a:t>
            </a:r>
            <a:r>
              <a:rPr lang="de-DE" dirty="0" smtClean="0"/>
              <a:t> </a:t>
            </a:r>
            <a:r>
              <a:rPr lang="de-DE" dirty="0" err="1" smtClean="0"/>
              <a:t>volume</a:t>
            </a:r>
            <a:r>
              <a:rPr lang="de-DE" dirty="0" smtClean="0"/>
              <a:t>.</a:t>
            </a:r>
          </a:p>
          <a:p>
            <a:pPr>
              <a:buFontTx/>
              <a:buChar char="-"/>
            </a:pPr>
            <a:r>
              <a:rPr lang="de-DE" dirty="0"/>
              <a:t>w</a:t>
            </a:r>
            <a:r>
              <a:rPr lang="de-DE" dirty="0" smtClean="0"/>
              <a:t>ill sink in </a:t>
            </a:r>
            <a:r>
              <a:rPr lang="de-DE" dirty="0" err="1" smtClean="0"/>
              <a:t>water</a:t>
            </a:r>
            <a:r>
              <a:rPr lang="de-DE" dirty="0" smtClean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289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Density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de-DE" dirty="0" err="1" smtClean="0"/>
              <a:t>Which</a:t>
            </a:r>
            <a:r>
              <a:rPr lang="de-DE" dirty="0" smtClean="0"/>
              <a:t> </a:t>
            </a:r>
            <a:r>
              <a:rPr lang="de-DE" dirty="0" err="1" smtClean="0"/>
              <a:t>are</a:t>
            </a:r>
            <a:r>
              <a:rPr lang="de-DE" dirty="0" smtClean="0"/>
              <a:t> </a:t>
            </a:r>
            <a:r>
              <a:rPr lang="de-DE" dirty="0" err="1" smtClean="0"/>
              <a:t>correct</a:t>
            </a:r>
            <a:r>
              <a:rPr lang="de-DE" dirty="0" smtClean="0"/>
              <a:t>:</a:t>
            </a:r>
          </a:p>
          <a:p>
            <a:pPr marL="0" indent="0">
              <a:buNone/>
            </a:pPr>
            <a:r>
              <a:rPr lang="de-DE" dirty="0" smtClean="0"/>
              <a:t>A </a:t>
            </a:r>
            <a:r>
              <a:rPr lang="de-DE" dirty="0" err="1" smtClean="0"/>
              <a:t>very</a:t>
            </a:r>
            <a:r>
              <a:rPr lang="de-DE" dirty="0" smtClean="0"/>
              <a:t> </a:t>
            </a:r>
            <a:r>
              <a:rPr lang="de-DE" dirty="0" err="1" smtClean="0"/>
              <a:t>dense</a:t>
            </a:r>
            <a:r>
              <a:rPr lang="de-DE" dirty="0" smtClean="0"/>
              <a:t> </a:t>
            </a:r>
            <a:r>
              <a:rPr lang="de-DE" dirty="0" err="1" smtClean="0"/>
              <a:t>object</a:t>
            </a:r>
            <a:r>
              <a:rPr lang="de-DE" dirty="0" smtClean="0"/>
              <a:t> :</a:t>
            </a:r>
          </a:p>
          <a:p>
            <a:pPr>
              <a:buFontTx/>
              <a:buChar char="-"/>
            </a:pP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 smtClean="0"/>
              <a:t>very</a:t>
            </a:r>
            <a:r>
              <a:rPr lang="de-DE" dirty="0" smtClean="0"/>
              <a:t> heavy.</a:t>
            </a:r>
          </a:p>
          <a:p>
            <a:pPr>
              <a:buFontTx/>
              <a:buChar char="-"/>
            </a:pPr>
            <a:r>
              <a:rPr lang="de-DE" dirty="0" err="1"/>
              <a:t>h</a:t>
            </a:r>
            <a:r>
              <a:rPr lang="de-DE" dirty="0" err="1" smtClean="0"/>
              <a:t>as</a:t>
            </a:r>
            <a:r>
              <a:rPr lang="de-DE" dirty="0" smtClean="0"/>
              <a:t> a high </a:t>
            </a:r>
            <a:r>
              <a:rPr lang="de-DE" dirty="0" err="1" smtClean="0"/>
              <a:t>mass</a:t>
            </a:r>
            <a:endParaRPr lang="de-DE" dirty="0" smtClean="0"/>
          </a:p>
          <a:p>
            <a:pPr>
              <a:buFontTx/>
              <a:buChar char="-"/>
            </a:pPr>
            <a:r>
              <a:rPr lang="de-DE" dirty="0" err="1">
                <a:solidFill>
                  <a:srgbClr val="FF0000"/>
                </a:solidFill>
              </a:rPr>
              <a:t>h</a:t>
            </a:r>
            <a:r>
              <a:rPr lang="de-DE" dirty="0" err="1" smtClean="0">
                <a:solidFill>
                  <a:srgbClr val="FF0000"/>
                </a:solidFill>
              </a:rPr>
              <a:t>as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closely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packed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particles</a:t>
            </a:r>
            <a:r>
              <a:rPr lang="de-DE" dirty="0" smtClean="0">
                <a:solidFill>
                  <a:srgbClr val="FF0000"/>
                </a:solidFill>
              </a:rPr>
              <a:t>. (</a:t>
            </a:r>
            <a:r>
              <a:rPr lang="de-DE" dirty="0" err="1" smtClean="0">
                <a:solidFill>
                  <a:srgbClr val="FF0000"/>
                </a:solidFill>
              </a:rPr>
              <a:t>that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means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the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particles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are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very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near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together</a:t>
            </a:r>
            <a:r>
              <a:rPr lang="de-DE" dirty="0" smtClean="0">
                <a:solidFill>
                  <a:srgbClr val="FF0000"/>
                </a:solidFill>
              </a:rPr>
              <a:t>.) - </a:t>
            </a:r>
            <a:r>
              <a:rPr lang="de-DE" dirty="0" err="1" smtClean="0">
                <a:solidFill>
                  <a:srgbClr val="FF0000"/>
                </a:solidFill>
              </a:rPr>
              <a:t>true</a:t>
            </a:r>
            <a:endParaRPr lang="de-DE" dirty="0" smtClean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de-DE" dirty="0" err="1" smtClean="0"/>
              <a:t>is</a:t>
            </a:r>
            <a:r>
              <a:rPr lang="de-DE" dirty="0" smtClean="0"/>
              <a:t> </a:t>
            </a:r>
            <a:r>
              <a:rPr lang="de-DE" dirty="0" err="1" smtClean="0"/>
              <a:t>very</a:t>
            </a:r>
            <a:r>
              <a:rPr lang="de-DE" dirty="0" smtClean="0"/>
              <a:t> </a:t>
            </a:r>
            <a:r>
              <a:rPr lang="de-DE" dirty="0" err="1" smtClean="0"/>
              <a:t>big</a:t>
            </a:r>
            <a:r>
              <a:rPr lang="de-DE" dirty="0" smtClean="0"/>
              <a:t>.</a:t>
            </a:r>
          </a:p>
          <a:p>
            <a:pPr>
              <a:buFontTx/>
              <a:buChar char="-"/>
            </a:pPr>
            <a:r>
              <a:rPr lang="de-DE" dirty="0" err="1"/>
              <a:t>h</a:t>
            </a:r>
            <a:r>
              <a:rPr lang="de-DE" dirty="0" err="1" smtClean="0"/>
              <a:t>as</a:t>
            </a:r>
            <a:r>
              <a:rPr lang="de-DE" dirty="0" smtClean="0"/>
              <a:t> a </a:t>
            </a:r>
            <a:r>
              <a:rPr lang="de-DE" dirty="0" err="1" smtClean="0"/>
              <a:t>big</a:t>
            </a:r>
            <a:r>
              <a:rPr lang="de-DE" dirty="0" smtClean="0"/>
              <a:t> </a:t>
            </a:r>
            <a:r>
              <a:rPr lang="de-DE" dirty="0" err="1" smtClean="0"/>
              <a:t>volume</a:t>
            </a:r>
            <a:r>
              <a:rPr lang="de-DE" dirty="0" smtClean="0"/>
              <a:t>.</a:t>
            </a:r>
          </a:p>
          <a:p>
            <a:pPr>
              <a:buFontTx/>
              <a:buChar char="-"/>
            </a:pPr>
            <a:r>
              <a:rPr lang="de-DE" dirty="0">
                <a:solidFill>
                  <a:srgbClr val="FF0000"/>
                </a:solidFill>
              </a:rPr>
              <a:t>w</a:t>
            </a:r>
            <a:r>
              <a:rPr lang="de-DE" dirty="0" smtClean="0">
                <a:solidFill>
                  <a:srgbClr val="FF0000"/>
                </a:solidFill>
              </a:rPr>
              <a:t>ill sink in </a:t>
            </a:r>
            <a:r>
              <a:rPr lang="de-DE" dirty="0" err="1" smtClean="0">
                <a:solidFill>
                  <a:srgbClr val="FF0000"/>
                </a:solidFill>
              </a:rPr>
              <a:t>water</a:t>
            </a:r>
            <a:r>
              <a:rPr lang="de-DE" dirty="0" smtClean="0">
                <a:solidFill>
                  <a:srgbClr val="FF0000"/>
                </a:solidFill>
              </a:rPr>
              <a:t>. - </a:t>
            </a:r>
            <a:r>
              <a:rPr lang="de-DE" dirty="0" err="1" smtClean="0">
                <a:solidFill>
                  <a:srgbClr val="FF0000"/>
                </a:solidFill>
              </a:rPr>
              <a:t>true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91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Finish the work sheets on density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02147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Summary </a:t>
            </a:r>
            <a:r>
              <a:rPr lang="de-DE" dirty="0" err="1" smtClean="0"/>
              <a:t>of</a:t>
            </a:r>
            <a:r>
              <a:rPr lang="de-DE" dirty="0" smtClean="0"/>
              <a:t> </a:t>
            </a:r>
            <a:r>
              <a:rPr lang="de-DE" dirty="0" err="1" smtClean="0"/>
              <a:t>density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de-DE" sz="2400" dirty="0" smtClean="0"/>
                  <a:t>Density </a:t>
                </a:r>
                <a:r>
                  <a:rPr lang="de-DE" sz="2400" dirty="0" err="1" smtClean="0"/>
                  <a:t>tells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you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how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tightly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the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particles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of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something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are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packed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together</a:t>
                </a:r>
                <a:r>
                  <a:rPr lang="de-DE" sz="2400" dirty="0" smtClean="0"/>
                  <a:t>.</a:t>
                </a:r>
              </a:p>
              <a:p>
                <a:r>
                  <a:rPr lang="de-DE" sz="2400" dirty="0" err="1" smtClean="0"/>
                  <a:t>You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can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calculate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the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density</a:t>
                </a:r>
                <a:endParaRPr lang="de-DE" sz="24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de-DE" sz="2400" b="0" i="1" smtClean="0">
                          <a:latin typeface="Cambria Math"/>
                        </a:rPr>
                        <m:t>𝐷𝑒𝑛𝑠𝑖𝑡𝑦</m:t>
                      </m:r>
                      <m:r>
                        <a:rPr lang="de-DE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de-DE" sz="2400" b="0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de-DE" sz="2400" b="0" i="1" smtClean="0">
                              <a:latin typeface="Cambria Math"/>
                            </a:rPr>
                            <m:t>𝑚𝑎𝑠𝑠</m:t>
                          </m:r>
                        </m:num>
                        <m:den>
                          <m:r>
                            <a:rPr lang="de-DE" sz="2400" b="0" i="1" smtClean="0">
                              <a:latin typeface="Cambria Math"/>
                            </a:rPr>
                            <m:t>𝑣𝑜𝑙𝑢𝑚𝑒</m:t>
                          </m:r>
                        </m:den>
                      </m:f>
                    </m:oMath>
                  </m:oMathPara>
                </a14:m>
                <a:endParaRPr lang="de-DE" sz="2400" b="0" dirty="0" smtClean="0"/>
              </a:p>
              <a:p>
                <a:r>
                  <a:rPr lang="de-DE" sz="2400" dirty="0" smtClean="0"/>
                  <a:t>The </a:t>
                </a:r>
                <a:r>
                  <a:rPr lang="de-DE" sz="2400" dirty="0" err="1" smtClean="0"/>
                  <a:t>units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are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grammes</a:t>
                </a:r>
                <a:r>
                  <a:rPr lang="de-DE" sz="2400" dirty="0" smtClean="0"/>
                  <a:t> per </a:t>
                </a:r>
                <a:r>
                  <a:rPr lang="de-DE" sz="2400" dirty="0" err="1" smtClean="0"/>
                  <a:t>centimetre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cubed</a:t>
                </a:r>
                <a:r>
                  <a:rPr lang="de-DE" sz="2400" dirty="0" smtClean="0"/>
                  <a:t> (g/cm</a:t>
                </a:r>
                <a:r>
                  <a:rPr lang="de-DE" sz="2400" baseline="30000" dirty="0" smtClean="0"/>
                  <a:t>3</a:t>
                </a:r>
                <a:r>
                  <a:rPr lang="de-DE" sz="2400" dirty="0" smtClean="0"/>
                  <a:t>)</a:t>
                </a:r>
              </a:p>
              <a:p>
                <a:r>
                  <a:rPr lang="de-DE" sz="2400" dirty="0" err="1" smtClean="0"/>
                  <a:t>Each</a:t>
                </a:r>
                <a:r>
                  <a:rPr lang="de-DE" sz="2400" dirty="0" smtClean="0"/>
                  <a:t> material </a:t>
                </a:r>
                <a:r>
                  <a:rPr lang="de-DE" sz="2400" dirty="0" err="1" smtClean="0"/>
                  <a:t>has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its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own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density</a:t>
                </a:r>
                <a:r>
                  <a:rPr lang="de-DE" sz="2400" dirty="0" smtClean="0"/>
                  <a:t>.</a:t>
                </a:r>
              </a:p>
              <a:p>
                <a:pPr lvl="1"/>
                <a:r>
                  <a:rPr lang="de-DE" sz="2000" dirty="0" smtClean="0"/>
                  <a:t>E.g. </a:t>
                </a:r>
                <a:r>
                  <a:rPr lang="de-DE" sz="2000" dirty="0" err="1" smtClean="0"/>
                  <a:t>the</a:t>
                </a:r>
                <a:r>
                  <a:rPr lang="de-DE" sz="2000" dirty="0" smtClean="0"/>
                  <a:t> </a:t>
                </a:r>
                <a:r>
                  <a:rPr lang="de-DE" sz="2000" dirty="0" err="1" smtClean="0"/>
                  <a:t>density</a:t>
                </a:r>
                <a:r>
                  <a:rPr lang="de-DE" sz="2000" dirty="0" smtClean="0"/>
                  <a:t> </a:t>
                </a:r>
                <a:r>
                  <a:rPr lang="de-DE" sz="2000" dirty="0" err="1" smtClean="0"/>
                  <a:t>of</a:t>
                </a:r>
                <a:r>
                  <a:rPr lang="de-DE" sz="2000" dirty="0" smtClean="0"/>
                  <a:t> pure </a:t>
                </a:r>
                <a:r>
                  <a:rPr lang="de-DE" sz="2000" dirty="0" err="1" smtClean="0"/>
                  <a:t>water</a:t>
                </a:r>
                <a:r>
                  <a:rPr lang="de-DE" sz="2000" dirty="0" smtClean="0"/>
                  <a:t> </a:t>
                </a:r>
                <a:r>
                  <a:rPr lang="de-DE" sz="2000" dirty="0" err="1" smtClean="0"/>
                  <a:t>is</a:t>
                </a:r>
                <a:r>
                  <a:rPr lang="de-DE" sz="2000" dirty="0" smtClean="0"/>
                  <a:t> 1 g/cm</a:t>
                </a:r>
                <a:r>
                  <a:rPr lang="de-DE" sz="2000" baseline="30000" dirty="0" smtClean="0"/>
                  <a:t>3</a:t>
                </a:r>
                <a:r>
                  <a:rPr lang="de-DE" sz="2000" dirty="0" smtClean="0"/>
                  <a:t>.</a:t>
                </a:r>
              </a:p>
              <a:p>
                <a:pPr lvl="1"/>
                <a:r>
                  <a:rPr lang="de-DE" sz="2000" dirty="0" smtClean="0"/>
                  <a:t>The </a:t>
                </a:r>
                <a:r>
                  <a:rPr lang="de-DE" sz="2000" dirty="0" err="1" smtClean="0"/>
                  <a:t>density</a:t>
                </a:r>
                <a:r>
                  <a:rPr lang="de-DE" sz="2000" dirty="0" smtClean="0"/>
                  <a:t> </a:t>
                </a:r>
                <a:r>
                  <a:rPr lang="de-DE" sz="2000" dirty="0" err="1" smtClean="0"/>
                  <a:t>of</a:t>
                </a:r>
                <a:r>
                  <a:rPr lang="de-DE" sz="2000" dirty="0" smtClean="0"/>
                  <a:t> </a:t>
                </a:r>
                <a:r>
                  <a:rPr lang="de-DE" sz="2000" dirty="0" err="1" smtClean="0"/>
                  <a:t>iron</a:t>
                </a:r>
                <a:r>
                  <a:rPr lang="de-DE" sz="2000" dirty="0" smtClean="0"/>
                  <a:t> </a:t>
                </a:r>
                <a:r>
                  <a:rPr lang="de-DE" sz="2000" dirty="0" err="1" smtClean="0"/>
                  <a:t>is</a:t>
                </a:r>
                <a:r>
                  <a:rPr lang="de-DE" sz="2000" dirty="0" smtClean="0"/>
                  <a:t>  7.8 </a:t>
                </a:r>
                <a:r>
                  <a:rPr lang="de-DE" sz="2000" dirty="0"/>
                  <a:t> g/cm</a:t>
                </a:r>
                <a:r>
                  <a:rPr lang="de-DE" sz="2000" baseline="30000" dirty="0"/>
                  <a:t>3</a:t>
                </a:r>
                <a:r>
                  <a:rPr lang="de-DE" sz="2000" dirty="0" smtClean="0"/>
                  <a:t>.</a:t>
                </a:r>
              </a:p>
              <a:p>
                <a:r>
                  <a:rPr lang="de-DE" sz="2400" dirty="0" err="1" smtClean="0"/>
                  <a:t>If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the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density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of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something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is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higher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than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the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density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of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water</a:t>
                </a:r>
                <a:r>
                  <a:rPr lang="de-DE" sz="2400" dirty="0" smtClean="0"/>
                  <a:t>, </a:t>
                </a:r>
                <a:r>
                  <a:rPr lang="de-DE" sz="2400" dirty="0" err="1" smtClean="0"/>
                  <a:t>it</a:t>
                </a:r>
                <a:r>
                  <a:rPr lang="de-DE" sz="2400" dirty="0" smtClean="0"/>
                  <a:t> will sink in </a:t>
                </a:r>
                <a:r>
                  <a:rPr lang="de-DE" sz="2400" dirty="0" err="1" smtClean="0"/>
                  <a:t>water</a:t>
                </a:r>
                <a:r>
                  <a:rPr lang="de-DE" sz="2400" dirty="0" smtClean="0"/>
                  <a:t>.</a:t>
                </a:r>
              </a:p>
              <a:p>
                <a:r>
                  <a:rPr lang="de-DE" sz="2400" dirty="0" err="1" smtClean="0"/>
                  <a:t>If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you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want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to</a:t>
                </a:r>
                <a:r>
                  <a:rPr lang="de-DE" sz="2400" dirty="0" smtClean="0"/>
                  <a:t> find </a:t>
                </a:r>
                <a:r>
                  <a:rPr lang="de-DE" sz="2400" dirty="0" err="1" smtClean="0"/>
                  <a:t>what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something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is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made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of</a:t>
                </a:r>
                <a:r>
                  <a:rPr lang="de-DE" sz="2400" dirty="0" smtClean="0"/>
                  <a:t>, </a:t>
                </a:r>
                <a:r>
                  <a:rPr lang="de-DE" sz="2400" dirty="0" err="1" smtClean="0"/>
                  <a:t>you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can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calculate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its</a:t>
                </a:r>
                <a:r>
                  <a:rPr lang="de-DE" sz="2400" dirty="0" smtClean="0"/>
                  <a:t> </a:t>
                </a:r>
                <a:r>
                  <a:rPr lang="de-DE" sz="2400" dirty="0" err="1" smtClean="0"/>
                  <a:t>density</a:t>
                </a:r>
                <a:r>
                  <a:rPr lang="de-DE" sz="2400" dirty="0" smtClean="0"/>
                  <a:t>.</a:t>
                </a:r>
                <a:endParaRPr lang="en-GB" sz="2400" dirty="0" smtClean="0"/>
              </a:p>
              <a:p>
                <a:pPr lvl="1"/>
                <a:endParaRPr lang="de-DE" sz="2000" dirty="0" smtClean="0"/>
              </a:p>
            </p:txBody>
          </p:sp>
        </mc:Choice>
        <mc:Fallback>
          <p:sp>
            <p:nvSpPr>
              <p:cNvPr id="3" name="Inhaltsplatzhalt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815" t="-16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1326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564903"/>
            <a:ext cx="476250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Ships</a:t>
            </a:r>
            <a:r>
              <a:rPr lang="de-DE" dirty="0" smtClean="0"/>
              <a:t>, </a:t>
            </a:r>
            <a:r>
              <a:rPr lang="de-DE" dirty="0" err="1" smtClean="0"/>
              <a:t>balls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fish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496" y="1484784"/>
            <a:ext cx="5112568" cy="4497363"/>
          </a:xfrm>
        </p:spPr>
        <p:txBody>
          <a:bodyPr>
            <a:normAutofit/>
          </a:bodyPr>
          <a:lstStyle/>
          <a:p>
            <a:r>
              <a:rPr lang="de-DE" sz="2400" dirty="0" smtClean="0"/>
              <a:t>The </a:t>
            </a:r>
            <a:r>
              <a:rPr lang="de-DE" sz="2400" dirty="0" err="1" smtClean="0"/>
              <a:t>density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an </a:t>
            </a:r>
            <a:r>
              <a:rPr lang="de-DE" sz="2400" dirty="0" err="1" smtClean="0"/>
              <a:t>object</a:t>
            </a:r>
            <a:r>
              <a:rPr lang="de-DE" sz="2400" dirty="0" smtClean="0"/>
              <a:t> </a:t>
            </a:r>
            <a:r>
              <a:rPr lang="de-DE" sz="2400" dirty="0" err="1" smtClean="0"/>
              <a:t>is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mass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object</a:t>
            </a:r>
            <a:r>
              <a:rPr lang="de-DE" sz="2400" dirty="0" smtClean="0"/>
              <a:t> </a:t>
            </a:r>
            <a:r>
              <a:rPr lang="de-DE" sz="2400" dirty="0" err="1" smtClean="0"/>
              <a:t>divided</a:t>
            </a:r>
            <a:r>
              <a:rPr lang="de-DE" sz="2400" dirty="0" smtClean="0"/>
              <a:t> </a:t>
            </a:r>
            <a:r>
              <a:rPr lang="de-DE" sz="2400" dirty="0" err="1" smtClean="0"/>
              <a:t>by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volume</a:t>
            </a:r>
            <a:r>
              <a:rPr lang="de-DE" sz="2400" dirty="0" smtClean="0"/>
              <a:t>.</a:t>
            </a:r>
          </a:p>
          <a:p>
            <a:r>
              <a:rPr lang="de-DE" sz="2400" dirty="0" err="1" smtClean="0"/>
              <a:t>If</a:t>
            </a:r>
            <a:r>
              <a:rPr lang="de-DE" sz="2400" dirty="0" smtClean="0"/>
              <a:t> an </a:t>
            </a:r>
            <a:r>
              <a:rPr lang="de-DE" sz="2400" dirty="0" err="1" smtClean="0"/>
              <a:t>object</a:t>
            </a:r>
            <a:r>
              <a:rPr lang="de-DE" sz="2400" dirty="0" smtClean="0"/>
              <a:t> </a:t>
            </a:r>
            <a:r>
              <a:rPr lang="de-DE" sz="2400" dirty="0" err="1" smtClean="0"/>
              <a:t>is</a:t>
            </a:r>
            <a:r>
              <a:rPr lang="de-DE" sz="2400" dirty="0" smtClean="0"/>
              <a:t> </a:t>
            </a:r>
            <a:r>
              <a:rPr lang="de-DE" sz="2400" dirty="0" err="1" smtClean="0"/>
              <a:t>made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more</a:t>
            </a:r>
            <a:r>
              <a:rPr lang="de-DE" sz="2400" dirty="0" smtClean="0"/>
              <a:t> </a:t>
            </a:r>
            <a:r>
              <a:rPr lang="de-DE" sz="2400" dirty="0" err="1" smtClean="0"/>
              <a:t>than</a:t>
            </a:r>
            <a:r>
              <a:rPr lang="de-DE" sz="2400" dirty="0" smtClean="0"/>
              <a:t> </a:t>
            </a:r>
            <a:r>
              <a:rPr lang="de-DE" sz="2400" dirty="0" err="1" smtClean="0"/>
              <a:t>one</a:t>
            </a:r>
            <a:r>
              <a:rPr lang="de-DE" sz="2400" dirty="0" smtClean="0"/>
              <a:t> material, </a:t>
            </a:r>
            <a:r>
              <a:rPr lang="de-DE" sz="2400" dirty="0" err="1" smtClean="0"/>
              <a:t>you</a:t>
            </a:r>
            <a:r>
              <a:rPr lang="de-DE" sz="2400" dirty="0" smtClean="0"/>
              <a:t> still </a:t>
            </a:r>
            <a:r>
              <a:rPr lang="de-DE" sz="2400" dirty="0" err="1" smtClean="0"/>
              <a:t>measure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mass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whole</a:t>
            </a:r>
            <a:r>
              <a:rPr lang="de-DE" sz="2400" dirty="0" smtClean="0"/>
              <a:t> </a:t>
            </a:r>
            <a:r>
              <a:rPr lang="de-DE" sz="2400" dirty="0" err="1" smtClean="0"/>
              <a:t>object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volume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whole</a:t>
            </a:r>
            <a:r>
              <a:rPr lang="de-DE" sz="2400" dirty="0" smtClean="0"/>
              <a:t> </a:t>
            </a:r>
            <a:r>
              <a:rPr lang="de-DE" sz="2400" dirty="0" err="1" smtClean="0"/>
              <a:t>object</a:t>
            </a:r>
            <a:r>
              <a:rPr lang="de-DE" sz="2400" dirty="0" smtClean="0"/>
              <a:t>.</a:t>
            </a:r>
          </a:p>
          <a:p>
            <a:r>
              <a:rPr lang="de-DE" sz="2400" dirty="0" err="1" smtClean="0"/>
              <a:t>That</a:t>
            </a:r>
            <a:r>
              <a:rPr lang="de-DE" sz="2400" dirty="0" smtClean="0"/>
              <a:t> </a:t>
            </a:r>
            <a:r>
              <a:rPr lang="de-DE" sz="2400" dirty="0" err="1" smtClean="0"/>
              <a:t>is</a:t>
            </a:r>
            <a:r>
              <a:rPr lang="de-DE" sz="2400" dirty="0" smtClean="0"/>
              <a:t> </a:t>
            </a:r>
            <a:r>
              <a:rPr lang="de-DE" sz="2400" dirty="0" err="1" smtClean="0"/>
              <a:t>why</a:t>
            </a:r>
            <a:r>
              <a:rPr lang="de-DE" sz="2400" dirty="0" smtClean="0"/>
              <a:t> </a:t>
            </a:r>
            <a:r>
              <a:rPr lang="de-DE" sz="2400" dirty="0" err="1" smtClean="0"/>
              <a:t>steel</a:t>
            </a:r>
            <a:r>
              <a:rPr lang="de-DE" sz="2400" dirty="0" smtClean="0"/>
              <a:t> </a:t>
            </a:r>
            <a:r>
              <a:rPr lang="de-DE" sz="2400" dirty="0" err="1" smtClean="0"/>
              <a:t>ships</a:t>
            </a:r>
            <a:r>
              <a:rPr lang="de-DE" sz="2400" dirty="0" smtClean="0"/>
              <a:t> </a:t>
            </a:r>
            <a:r>
              <a:rPr lang="de-DE" sz="2400" dirty="0" err="1" smtClean="0"/>
              <a:t>float</a:t>
            </a:r>
            <a:r>
              <a:rPr lang="de-DE" sz="2400" dirty="0" smtClean="0"/>
              <a:t>. Steel </a:t>
            </a:r>
            <a:r>
              <a:rPr lang="de-DE" sz="2400" dirty="0" err="1" smtClean="0"/>
              <a:t>has</a:t>
            </a:r>
            <a:r>
              <a:rPr lang="de-DE" sz="2400" dirty="0" smtClean="0"/>
              <a:t> a high </a:t>
            </a:r>
            <a:r>
              <a:rPr lang="de-DE" sz="2400" dirty="0" err="1" smtClean="0"/>
              <a:t>density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will sink but </a:t>
            </a:r>
            <a:r>
              <a:rPr lang="de-DE" sz="2400" dirty="0" err="1" smtClean="0"/>
              <a:t>ships</a:t>
            </a:r>
            <a:r>
              <a:rPr lang="de-DE" sz="2400" dirty="0" smtClean="0"/>
              <a:t> </a:t>
            </a:r>
            <a:r>
              <a:rPr lang="de-DE" sz="2400" dirty="0" err="1" smtClean="0"/>
              <a:t>are</a:t>
            </a:r>
            <a:r>
              <a:rPr lang="de-DE" sz="2400" dirty="0" smtClean="0"/>
              <a:t> also </a:t>
            </a:r>
            <a:r>
              <a:rPr lang="de-DE" sz="2400" dirty="0" err="1" smtClean="0"/>
              <a:t>full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air</a:t>
            </a:r>
            <a:r>
              <a:rPr lang="de-DE" sz="2400" dirty="0" smtClean="0"/>
              <a:t> so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density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whole</a:t>
            </a:r>
            <a:r>
              <a:rPr lang="de-DE" sz="2400" dirty="0" smtClean="0"/>
              <a:t> </a:t>
            </a:r>
            <a:r>
              <a:rPr lang="de-DE" sz="2400" dirty="0" err="1" smtClean="0"/>
              <a:t>ship</a:t>
            </a:r>
            <a:r>
              <a:rPr lang="de-DE" sz="2400" dirty="0" smtClean="0"/>
              <a:t> </a:t>
            </a:r>
            <a:r>
              <a:rPr lang="de-DE" sz="2400" dirty="0" err="1" smtClean="0"/>
              <a:t>is</a:t>
            </a:r>
            <a:r>
              <a:rPr lang="de-DE" sz="2400" dirty="0" smtClean="0"/>
              <a:t> </a:t>
            </a:r>
            <a:r>
              <a:rPr lang="de-DE" sz="2400" dirty="0" err="1" smtClean="0"/>
              <a:t>less</a:t>
            </a:r>
            <a:r>
              <a:rPr lang="de-DE" sz="2400" dirty="0" smtClean="0"/>
              <a:t> </a:t>
            </a:r>
            <a:r>
              <a:rPr lang="de-DE" sz="2400" dirty="0" err="1" smtClean="0"/>
              <a:t>than</a:t>
            </a:r>
            <a:r>
              <a:rPr lang="de-DE" sz="2400" dirty="0" smtClean="0"/>
              <a:t> </a:t>
            </a:r>
            <a:r>
              <a:rPr lang="de-DE" sz="2400" dirty="0" err="1" smtClean="0"/>
              <a:t>water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it</a:t>
            </a:r>
            <a:r>
              <a:rPr lang="de-DE" sz="2400" dirty="0" smtClean="0"/>
              <a:t> </a:t>
            </a:r>
            <a:r>
              <a:rPr lang="de-DE" sz="2400" dirty="0" err="1" smtClean="0"/>
              <a:t>floats</a:t>
            </a:r>
            <a:r>
              <a:rPr lang="de-DE" sz="2400" dirty="0" smtClean="0"/>
              <a:t>.</a:t>
            </a:r>
            <a:endParaRPr lang="en-GB" sz="2400" dirty="0"/>
          </a:p>
        </p:txBody>
      </p:sp>
      <p:sp>
        <p:nvSpPr>
          <p:cNvPr id="4" name="Textfeld 3"/>
          <p:cNvSpPr txBox="1"/>
          <p:nvPr/>
        </p:nvSpPr>
        <p:spPr>
          <a:xfrm>
            <a:off x="5940153" y="1484784"/>
            <a:ext cx="2664296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 smtClean="0">
                <a:solidFill>
                  <a:srgbClr val="FF0000"/>
                </a:solidFill>
              </a:rPr>
              <a:t>Make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notes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and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draw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the</a:t>
            </a:r>
            <a:r>
              <a:rPr lang="de-DE" dirty="0" smtClean="0">
                <a:solidFill>
                  <a:srgbClr val="FF0000"/>
                </a:solidFill>
              </a:rPr>
              <a:t> </a:t>
            </a:r>
            <a:r>
              <a:rPr lang="de-DE" dirty="0" err="1" smtClean="0">
                <a:solidFill>
                  <a:srgbClr val="FF0000"/>
                </a:solidFill>
              </a:rPr>
              <a:t>picture</a:t>
            </a:r>
            <a:r>
              <a:rPr lang="de-DE" dirty="0" smtClean="0">
                <a:solidFill>
                  <a:srgbClr val="FF0000"/>
                </a:solidFill>
              </a:rPr>
              <a:t>.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283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And</a:t>
            </a:r>
            <a:r>
              <a:rPr lang="de-DE" dirty="0" smtClean="0"/>
              <a:t> 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about</a:t>
            </a:r>
            <a:r>
              <a:rPr lang="de-DE" dirty="0" smtClean="0"/>
              <a:t> </a:t>
            </a:r>
            <a:r>
              <a:rPr lang="de-DE" dirty="0" err="1" smtClean="0"/>
              <a:t>fish</a:t>
            </a:r>
            <a:r>
              <a:rPr lang="de-DE" dirty="0" smtClean="0"/>
              <a:t>?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 err="1" smtClean="0"/>
              <a:t>Fish</a:t>
            </a:r>
            <a:r>
              <a:rPr lang="de-DE" sz="2400" dirty="0" smtClean="0"/>
              <a:t> (like </a:t>
            </a:r>
            <a:r>
              <a:rPr lang="de-DE" sz="2400" dirty="0" err="1" smtClean="0"/>
              <a:t>people</a:t>
            </a:r>
            <a:r>
              <a:rPr lang="de-DE" sz="2400" dirty="0" smtClean="0"/>
              <a:t>) </a:t>
            </a:r>
            <a:r>
              <a:rPr lang="de-DE" sz="2400" dirty="0" err="1" smtClean="0"/>
              <a:t>are</a:t>
            </a:r>
            <a:r>
              <a:rPr lang="de-DE" sz="2400" dirty="0" smtClean="0"/>
              <a:t> </a:t>
            </a:r>
            <a:r>
              <a:rPr lang="de-DE" sz="2400" dirty="0" err="1" smtClean="0"/>
              <a:t>over</a:t>
            </a:r>
            <a:r>
              <a:rPr lang="de-DE" sz="2400" dirty="0" smtClean="0"/>
              <a:t> </a:t>
            </a:r>
            <a:r>
              <a:rPr lang="de-DE" sz="2400" dirty="0" err="1" smtClean="0"/>
              <a:t>two</a:t>
            </a:r>
            <a:r>
              <a:rPr lang="de-DE" sz="2400" dirty="0" smtClean="0"/>
              <a:t> </a:t>
            </a:r>
            <a:r>
              <a:rPr lang="de-DE" sz="2400" dirty="0" err="1" smtClean="0"/>
              <a:t>thirds</a:t>
            </a:r>
            <a:r>
              <a:rPr lang="de-DE" sz="2400" dirty="0" smtClean="0"/>
              <a:t> </a:t>
            </a:r>
            <a:r>
              <a:rPr lang="de-DE" sz="2400" dirty="0" err="1" smtClean="0"/>
              <a:t>water</a:t>
            </a:r>
            <a:r>
              <a:rPr lang="de-DE" sz="2400" dirty="0" smtClean="0"/>
              <a:t>. </a:t>
            </a:r>
            <a:r>
              <a:rPr lang="de-DE" sz="2400" dirty="0" err="1" smtClean="0"/>
              <a:t>Their</a:t>
            </a:r>
            <a:r>
              <a:rPr lang="de-DE" sz="2400" dirty="0" smtClean="0"/>
              <a:t> </a:t>
            </a:r>
            <a:r>
              <a:rPr lang="de-DE" sz="2400" dirty="0" err="1" smtClean="0"/>
              <a:t>density</a:t>
            </a:r>
            <a:r>
              <a:rPr lang="de-DE" sz="2400" dirty="0" smtClean="0"/>
              <a:t> </a:t>
            </a:r>
            <a:r>
              <a:rPr lang="de-DE" sz="2400" dirty="0" err="1" smtClean="0"/>
              <a:t>is</a:t>
            </a:r>
            <a:r>
              <a:rPr lang="de-DE" sz="2400" dirty="0" smtClean="0"/>
              <a:t> </a:t>
            </a:r>
            <a:r>
              <a:rPr lang="de-DE" sz="2400" dirty="0" err="1" smtClean="0"/>
              <a:t>similar</a:t>
            </a:r>
            <a:r>
              <a:rPr lang="de-DE" sz="2400" dirty="0" smtClean="0"/>
              <a:t> </a:t>
            </a:r>
            <a:r>
              <a:rPr lang="de-DE" sz="2400" dirty="0" err="1" smtClean="0"/>
              <a:t>to</a:t>
            </a:r>
            <a:r>
              <a:rPr lang="de-DE" sz="2400" dirty="0" smtClean="0"/>
              <a:t> </a:t>
            </a:r>
            <a:r>
              <a:rPr lang="de-DE" sz="2400" dirty="0" err="1" smtClean="0"/>
              <a:t>water</a:t>
            </a:r>
            <a:r>
              <a:rPr lang="de-DE" sz="2400" dirty="0" smtClean="0"/>
              <a:t>. This </a:t>
            </a:r>
            <a:r>
              <a:rPr lang="de-DE" sz="2400" dirty="0" err="1" smtClean="0"/>
              <a:t>means</a:t>
            </a:r>
            <a:r>
              <a:rPr lang="de-DE" sz="2400" dirty="0" smtClean="0"/>
              <a:t> </a:t>
            </a:r>
            <a:r>
              <a:rPr lang="de-DE" sz="2400" dirty="0" err="1" smtClean="0"/>
              <a:t>that</a:t>
            </a:r>
            <a:r>
              <a:rPr lang="de-DE" sz="2400" dirty="0" smtClean="0"/>
              <a:t> </a:t>
            </a:r>
            <a:r>
              <a:rPr lang="de-DE" sz="2400" dirty="0" err="1" smtClean="0"/>
              <a:t>they</a:t>
            </a:r>
            <a:r>
              <a:rPr lang="de-DE" sz="2400" dirty="0" smtClean="0"/>
              <a:t> </a:t>
            </a:r>
            <a:r>
              <a:rPr lang="de-DE" sz="2400" dirty="0" err="1" smtClean="0"/>
              <a:t>can</a:t>
            </a:r>
            <a:r>
              <a:rPr lang="de-DE" sz="2400" dirty="0" smtClean="0"/>
              <a:t> </a:t>
            </a:r>
            <a:r>
              <a:rPr lang="de-DE" sz="2400" dirty="0" err="1" smtClean="0"/>
              <a:t>float</a:t>
            </a:r>
            <a:r>
              <a:rPr lang="de-DE" sz="2400" dirty="0" smtClean="0"/>
              <a:t> </a:t>
            </a:r>
            <a:r>
              <a:rPr lang="de-DE" sz="2400" dirty="0" err="1" smtClean="0"/>
              <a:t>quite</a:t>
            </a:r>
            <a:r>
              <a:rPr lang="de-DE" sz="2400" dirty="0" smtClean="0"/>
              <a:t> </a:t>
            </a:r>
            <a:r>
              <a:rPr lang="de-DE" sz="2400" dirty="0" err="1" smtClean="0"/>
              <a:t>easily</a:t>
            </a:r>
            <a:r>
              <a:rPr lang="de-DE" sz="2400" dirty="0" smtClean="0"/>
              <a:t>.</a:t>
            </a:r>
          </a:p>
          <a:p>
            <a:r>
              <a:rPr lang="de-DE" sz="2400" dirty="0" err="1" smtClean="0"/>
              <a:t>If</a:t>
            </a:r>
            <a:r>
              <a:rPr lang="de-DE" sz="2400" dirty="0" smtClean="0"/>
              <a:t> </a:t>
            </a:r>
            <a:r>
              <a:rPr lang="de-DE" sz="2400" dirty="0" err="1" smtClean="0"/>
              <a:t>they</a:t>
            </a:r>
            <a:r>
              <a:rPr lang="de-DE" sz="2400" dirty="0" smtClean="0"/>
              <a:t> </a:t>
            </a:r>
            <a:r>
              <a:rPr lang="de-DE" sz="2400" dirty="0" err="1" smtClean="0"/>
              <a:t>want</a:t>
            </a:r>
            <a:r>
              <a:rPr lang="de-DE" sz="2400" dirty="0" smtClean="0"/>
              <a:t> </a:t>
            </a:r>
            <a:r>
              <a:rPr lang="de-DE" sz="2400" dirty="0" err="1" smtClean="0"/>
              <a:t>to</a:t>
            </a:r>
            <a:r>
              <a:rPr lang="de-DE" sz="2400" dirty="0" smtClean="0"/>
              <a:t> </a:t>
            </a:r>
            <a:r>
              <a:rPr lang="de-DE" sz="2400" dirty="0" err="1" smtClean="0"/>
              <a:t>move</a:t>
            </a:r>
            <a:r>
              <a:rPr lang="de-DE" sz="2400" dirty="0" smtClean="0"/>
              <a:t> </a:t>
            </a:r>
            <a:r>
              <a:rPr lang="de-DE" sz="2400" dirty="0" err="1" smtClean="0"/>
              <a:t>up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down in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water</a:t>
            </a:r>
            <a:r>
              <a:rPr lang="de-DE" sz="2400" dirty="0" smtClean="0"/>
              <a:t>, </a:t>
            </a:r>
            <a:r>
              <a:rPr lang="de-DE" sz="2400" dirty="0" err="1" smtClean="0"/>
              <a:t>they</a:t>
            </a:r>
            <a:r>
              <a:rPr lang="de-DE" sz="2400" dirty="0" smtClean="0"/>
              <a:t> </a:t>
            </a:r>
            <a:r>
              <a:rPr lang="de-DE" sz="2400" dirty="0" err="1" smtClean="0"/>
              <a:t>can</a:t>
            </a:r>
            <a:r>
              <a:rPr lang="de-DE" sz="2400" dirty="0" smtClean="0"/>
              <a:t>:</a:t>
            </a:r>
          </a:p>
          <a:p>
            <a:pPr lvl="1"/>
            <a:r>
              <a:rPr lang="de-DE" sz="2400" dirty="0" err="1" smtClean="0"/>
              <a:t>Use</a:t>
            </a:r>
            <a:r>
              <a:rPr lang="de-DE" sz="2400" dirty="0" smtClean="0"/>
              <a:t> </a:t>
            </a:r>
            <a:r>
              <a:rPr lang="de-DE" sz="2400" dirty="0" err="1" smtClean="0"/>
              <a:t>their</a:t>
            </a:r>
            <a:r>
              <a:rPr lang="de-DE" sz="2400" dirty="0" smtClean="0"/>
              <a:t> </a:t>
            </a:r>
            <a:r>
              <a:rPr lang="de-DE" sz="2400" dirty="0" err="1" smtClean="0"/>
              <a:t>fins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tail</a:t>
            </a:r>
            <a:r>
              <a:rPr lang="de-DE" sz="2400" dirty="0" smtClean="0"/>
              <a:t> like </a:t>
            </a:r>
            <a:r>
              <a:rPr lang="de-DE" sz="2400" dirty="0" err="1" smtClean="0"/>
              <a:t>sharks</a:t>
            </a:r>
            <a:endParaRPr lang="de-DE" sz="2400" dirty="0" smtClean="0"/>
          </a:p>
          <a:p>
            <a:pPr lvl="1"/>
            <a:r>
              <a:rPr lang="de-DE" sz="2400" dirty="0" err="1" smtClean="0"/>
              <a:t>Or</a:t>
            </a:r>
            <a:r>
              <a:rPr lang="de-DE" sz="2400" dirty="0" smtClean="0"/>
              <a:t> </a:t>
            </a:r>
            <a:r>
              <a:rPr lang="de-DE" sz="2400" dirty="0" err="1" smtClean="0"/>
              <a:t>use</a:t>
            </a:r>
            <a:r>
              <a:rPr lang="de-DE" sz="2400" dirty="0" smtClean="0"/>
              <a:t> </a:t>
            </a:r>
            <a:r>
              <a:rPr lang="de-DE" sz="2400" dirty="0" err="1" smtClean="0"/>
              <a:t>their</a:t>
            </a:r>
            <a:r>
              <a:rPr lang="de-DE" sz="2400" dirty="0" smtClean="0"/>
              <a:t> </a:t>
            </a:r>
            <a:r>
              <a:rPr lang="de-DE" sz="2400" dirty="0" err="1" smtClean="0"/>
              <a:t>swim</a:t>
            </a:r>
            <a:r>
              <a:rPr lang="de-DE" sz="2400" dirty="0" smtClean="0"/>
              <a:t> </a:t>
            </a:r>
            <a:r>
              <a:rPr lang="de-DE" sz="2400" dirty="0" err="1" smtClean="0"/>
              <a:t>bladder</a:t>
            </a:r>
            <a:r>
              <a:rPr lang="de-DE" sz="2400" dirty="0" smtClean="0"/>
              <a:t> like a </a:t>
            </a:r>
            <a:r>
              <a:rPr lang="de-DE" sz="2400" dirty="0" err="1" smtClean="0"/>
              <a:t>trout</a:t>
            </a:r>
            <a:r>
              <a:rPr lang="de-DE" sz="2400" dirty="0" smtClean="0"/>
              <a:t>.</a:t>
            </a:r>
          </a:p>
          <a:p>
            <a:pPr marL="457200" lvl="1" indent="0">
              <a:buNone/>
            </a:pPr>
            <a:r>
              <a:rPr lang="de-DE" sz="2400" dirty="0" err="1" smtClean="0"/>
              <a:t>They</a:t>
            </a:r>
            <a:r>
              <a:rPr lang="de-DE" sz="2400" dirty="0" smtClean="0"/>
              <a:t> </a:t>
            </a:r>
            <a:r>
              <a:rPr lang="de-DE" sz="2400" dirty="0" err="1" smtClean="0"/>
              <a:t>put</a:t>
            </a:r>
            <a:r>
              <a:rPr lang="de-DE" sz="2400" dirty="0" smtClean="0"/>
              <a:t> </a:t>
            </a:r>
            <a:r>
              <a:rPr lang="de-DE" sz="2400" dirty="0" err="1" smtClean="0"/>
              <a:t>air</a:t>
            </a:r>
            <a:r>
              <a:rPr lang="de-DE" sz="2400" dirty="0" smtClean="0"/>
              <a:t> </a:t>
            </a:r>
            <a:r>
              <a:rPr lang="de-DE" sz="2400" dirty="0" err="1" smtClean="0"/>
              <a:t>into</a:t>
            </a:r>
            <a:r>
              <a:rPr lang="de-DE" sz="2400" dirty="0" smtClean="0"/>
              <a:t> </a:t>
            </a:r>
            <a:r>
              <a:rPr lang="de-DE" sz="2400" dirty="0" err="1" smtClean="0"/>
              <a:t>their</a:t>
            </a:r>
            <a:r>
              <a:rPr lang="de-DE" sz="2400" dirty="0" smtClean="0"/>
              <a:t> </a:t>
            </a:r>
            <a:r>
              <a:rPr lang="de-DE" sz="2400" dirty="0" err="1" smtClean="0"/>
              <a:t>swim</a:t>
            </a:r>
            <a:r>
              <a:rPr lang="de-DE" sz="2400" dirty="0" smtClean="0"/>
              <a:t> </a:t>
            </a:r>
            <a:r>
              <a:rPr lang="de-DE" sz="2400" dirty="0" err="1" smtClean="0"/>
              <a:t>bladder</a:t>
            </a:r>
            <a:r>
              <a:rPr lang="de-DE" sz="2400" dirty="0" smtClean="0"/>
              <a:t> </a:t>
            </a:r>
            <a:r>
              <a:rPr lang="de-DE" sz="2400" dirty="0" err="1" smtClean="0"/>
              <a:t>if</a:t>
            </a:r>
            <a:r>
              <a:rPr lang="de-DE" sz="2400" dirty="0" smtClean="0"/>
              <a:t> </a:t>
            </a:r>
            <a:r>
              <a:rPr lang="de-DE" sz="2400" dirty="0" err="1" smtClean="0"/>
              <a:t>they</a:t>
            </a:r>
            <a:r>
              <a:rPr lang="de-DE" sz="2400" dirty="0" smtClean="0"/>
              <a:t> </a:t>
            </a:r>
            <a:r>
              <a:rPr lang="de-DE" sz="2400" dirty="0" err="1" smtClean="0"/>
              <a:t>want</a:t>
            </a:r>
            <a:r>
              <a:rPr lang="de-DE" sz="2400" dirty="0" smtClean="0"/>
              <a:t> </a:t>
            </a:r>
            <a:r>
              <a:rPr lang="de-DE" sz="2400" dirty="0" err="1" smtClean="0"/>
              <a:t>to</a:t>
            </a:r>
            <a:r>
              <a:rPr lang="de-DE" sz="2400" dirty="0" smtClean="0"/>
              <a:t> </a:t>
            </a:r>
            <a:r>
              <a:rPr lang="de-DE" sz="2400" dirty="0" err="1" smtClean="0"/>
              <a:t>go</a:t>
            </a:r>
            <a:r>
              <a:rPr lang="de-DE" sz="2400" dirty="0" smtClean="0"/>
              <a:t> </a:t>
            </a:r>
            <a:r>
              <a:rPr lang="de-DE" sz="2400" dirty="0" err="1" smtClean="0"/>
              <a:t>up</a:t>
            </a:r>
            <a:r>
              <a:rPr lang="de-DE" sz="2400" dirty="0" smtClean="0"/>
              <a:t> </a:t>
            </a:r>
            <a:r>
              <a:rPr lang="de-DE" sz="2400" dirty="0" err="1" smtClean="0"/>
              <a:t>and</a:t>
            </a:r>
            <a:r>
              <a:rPr lang="de-DE" sz="2400" dirty="0" smtClean="0"/>
              <a:t> </a:t>
            </a:r>
            <a:r>
              <a:rPr lang="de-DE" sz="2400" dirty="0" err="1" smtClean="0"/>
              <a:t>take</a:t>
            </a:r>
            <a:r>
              <a:rPr lang="de-DE" sz="2400" dirty="0" smtClean="0"/>
              <a:t> </a:t>
            </a:r>
            <a:r>
              <a:rPr lang="de-DE" sz="2400" dirty="0" err="1" smtClean="0"/>
              <a:t>it</a:t>
            </a:r>
            <a:r>
              <a:rPr lang="de-DE" sz="2400" dirty="0" smtClean="0"/>
              <a:t> out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they</a:t>
            </a:r>
            <a:r>
              <a:rPr lang="de-DE" sz="2400" dirty="0" smtClean="0"/>
              <a:t> </a:t>
            </a:r>
            <a:r>
              <a:rPr lang="de-DE" sz="2400" dirty="0" err="1" smtClean="0"/>
              <a:t>want</a:t>
            </a:r>
            <a:r>
              <a:rPr lang="de-DE" sz="2400" dirty="0" smtClean="0"/>
              <a:t> </a:t>
            </a:r>
            <a:r>
              <a:rPr lang="de-DE" sz="2400" dirty="0" err="1" smtClean="0"/>
              <a:t>to</a:t>
            </a:r>
            <a:r>
              <a:rPr lang="de-DE" sz="2400" dirty="0" smtClean="0"/>
              <a:t> </a:t>
            </a:r>
            <a:r>
              <a:rPr lang="de-DE" sz="2400" dirty="0" err="1" smtClean="0"/>
              <a:t>move</a:t>
            </a:r>
            <a:r>
              <a:rPr lang="de-DE" sz="2400" dirty="0" smtClean="0"/>
              <a:t> down. </a:t>
            </a:r>
            <a:r>
              <a:rPr lang="de-DE" sz="2400" dirty="0" err="1" smtClean="0"/>
              <a:t>When</a:t>
            </a:r>
            <a:r>
              <a:rPr lang="de-DE" sz="2400" dirty="0" smtClean="0"/>
              <a:t> </a:t>
            </a:r>
            <a:r>
              <a:rPr lang="de-DE" sz="2400" dirty="0" err="1" smtClean="0"/>
              <a:t>air</a:t>
            </a:r>
            <a:r>
              <a:rPr lang="de-DE" sz="2400" dirty="0" smtClean="0"/>
              <a:t> </a:t>
            </a:r>
            <a:r>
              <a:rPr lang="de-DE" sz="2400" dirty="0" err="1" smtClean="0"/>
              <a:t>goes</a:t>
            </a:r>
            <a:r>
              <a:rPr lang="de-DE" sz="2400" dirty="0" smtClean="0"/>
              <a:t> </a:t>
            </a:r>
            <a:r>
              <a:rPr lang="de-DE" sz="2400" dirty="0" err="1" smtClean="0"/>
              <a:t>into</a:t>
            </a:r>
            <a:r>
              <a:rPr lang="de-DE" sz="2400" dirty="0" smtClean="0"/>
              <a:t> </a:t>
            </a:r>
            <a:r>
              <a:rPr lang="de-DE" sz="2400" dirty="0" err="1" smtClean="0"/>
              <a:t>their</a:t>
            </a:r>
            <a:r>
              <a:rPr lang="de-DE" sz="2400" dirty="0" smtClean="0"/>
              <a:t> </a:t>
            </a:r>
            <a:r>
              <a:rPr lang="de-DE" sz="2400" dirty="0" err="1" smtClean="0"/>
              <a:t>swim</a:t>
            </a:r>
            <a:r>
              <a:rPr lang="de-DE" sz="2400" dirty="0" smtClean="0"/>
              <a:t> </a:t>
            </a:r>
            <a:r>
              <a:rPr lang="de-DE" sz="2400" dirty="0" err="1" smtClean="0"/>
              <a:t>bladder</a:t>
            </a:r>
            <a:r>
              <a:rPr lang="de-DE" sz="2400" dirty="0" smtClean="0"/>
              <a:t>,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volume</a:t>
            </a:r>
            <a:r>
              <a:rPr lang="de-DE" sz="2400" dirty="0" smtClean="0"/>
              <a:t> </a:t>
            </a:r>
            <a:r>
              <a:rPr lang="de-DE" sz="2400" dirty="0" err="1" smtClean="0"/>
              <a:t>increases</a:t>
            </a:r>
            <a:r>
              <a:rPr lang="de-DE" sz="2400" dirty="0" smtClean="0"/>
              <a:t>, but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mass</a:t>
            </a:r>
            <a:r>
              <a:rPr lang="de-DE" sz="2400" dirty="0" smtClean="0"/>
              <a:t> </a:t>
            </a:r>
            <a:r>
              <a:rPr lang="de-DE" sz="2400" dirty="0" err="1" smtClean="0"/>
              <a:t>doesn‘t</a:t>
            </a:r>
            <a:r>
              <a:rPr lang="de-DE" sz="2400" dirty="0" smtClean="0"/>
              <a:t> </a:t>
            </a:r>
            <a:r>
              <a:rPr lang="de-DE" sz="2400" dirty="0" err="1" smtClean="0"/>
              <a:t>change</a:t>
            </a:r>
            <a:r>
              <a:rPr lang="de-DE" sz="2400" dirty="0" smtClean="0"/>
              <a:t> (</a:t>
            </a:r>
            <a:r>
              <a:rPr lang="de-DE" sz="2400" dirty="0" err="1" smtClean="0"/>
              <a:t>much</a:t>
            </a:r>
            <a:r>
              <a:rPr lang="de-DE" sz="2400" dirty="0" smtClean="0"/>
              <a:t>). This </a:t>
            </a:r>
            <a:r>
              <a:rPr lang="de-DE" sz="2400" dirty="0" err="1" smtClean="0"/>
              <a:t>means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density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</a:t>
            </a:r>
            <a:r>
              <a:rPr lang="de-DE" sz="2400" dirty="0" err="1" smtClean="0"/>
              <a:t>the</a:t>
            </a:r>
            <a:r>
              <a:rPr lang="de-DE" sz="2400" dirty="0" smtClean="0"/>
              <a:t> </a:t>
            </a:r>
            <a:r>
              <a:rPr lang="de-DE" sz="2400" dirty="0" err="1" smtClean="0"/>
              <a:t>fish</a:t>
            </a:r>
            <a:r>
              <a:rPr lang="de-DE" sz="2400" dirty="0" smtClean="0"/>
              <a:t> </a:t>
            </a:r>
            <a:r>
              <a:rPr lang="de-DE" sz="2400" dirty="0" err="1" smtClean="0"/>
              <a:t>goes</a:t>
            </a:r>
            <a:r>
              <a:rPr lang="de-DE" sz="2400" dirty="0" smtClean="0"/>
              <a:t> down.</a:t>
            </a:r>
          </a:p>
          <a:p>
            <a:pPr marL="457200" lvl="1" indent="0">
              <a:buNone/>
            </a:pPr>
            <a:r>
              <a:rPr lang="en-GB" sz="2400" dirty="0">
                <a:hlinkClick r:id="rId2"/>
              </a:rPr>
              <a:t>https://</a:t>
            </a:r>
            <a:r>
              <a:rPr lang="en-GB" sz="2400" dirty="0" smtClean="0">
                <a:hlinkClick r:id="rId2"/>
              </a:rPr>
              <a:t>www.youtube.com/watch?v=0v86Yk14rf8</a:t>
            </a:r>
            <a:endParaRPr lang="en-GB" sz="2400" dirty="0" smtClean="0"/>
          </a:p>
          <a:p>
            <a:pPr marL="457200" lvl="1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6773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Find </a:t>
            </a:r>
            <a:r>
              <a:rPr lang="de-DE" dirty="0" err="1" smtClean="0"/>
              <a:t>the</a:t>
            </a:r>
            <a:r>
              <a:rPr lang="de-DE" dirty="0" smtClean="0"/>
              <a:t> </a:t>
            </a:r>
            <a:r>
              <a:rPr lang="de-DE" dirty="0" err="1" smtClean="0"/>
              <a:t>answer</a:t>
            </a:r>
            <a:r>
              <a:rPr lang="de-DE" dirty="0" smtClean="0"/>
              <a:t>.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 err="1" smtClean="0"/>
              <a:t>Oak</a:t>
            </a:r>
            <a:r>
              <a:rPr lang="de-DE" sz="2400" dirty="0" smtClean="0"/>
              <a:t> </a:t>
            </a:r>
            <a:r>
              <a:rPr lang="de-DE" sz="2400" dirty="0" err="1" smtClean="0"/>
              <a:t>has</a:t>
            </a:r>
            <a:r>
              <a:rPr lang="de-DE" sz="2400" dirty="0" smtClean="0"/>
              <a:t> a </a:t>
            </a:r>
            <a:r>
              <a:rPr lang="de-DE" sz="2400" dirty="0" err="1" smtClean="0"/>
              <a:t>density</a:t>
            </a:r>
            <a:r>
              <a:rPr lang="de-DE" sz="2400" dirty="0" smtClean="0"/>
              <a:t> </a:t>
            </a:r>
            <a:r>
              <a:rPr lang="de-DE" sz="2400" dirty="0" err="1" smtClean="0"/>
              <a:t>of</a:t>
            </a:r>
            <a:r>
              <a:rPr lang="de-DE" sz="2400" dirty="0" smtClean="0"/>
              <a:t> 0.85 g/cm</a:t>
            </a:r>
            <a:r>
              <a:rPr lang="de-DE" sz="2400" baseline="30000" dirty="0" smtClean="0"/>
              <a:t>3</a:t>
            </a:r>
            <a:r>
              <a:rPr lang="de-DE" sz="2400" dirty="0" smtClean="0"/>
              <a:t>. Will </a:t>
            </a:r>
            <a:r>
              <a:rPr lang="de-DE" sz="2400" dirty="0" err="1" smtClean="0"/>
              <a:t>it</a:t>
            </a:r>
            <a:r>
              <a:rPr lang="de-DE" sz="2400" dirty="0" smtClean="0"/>
              <a:t> </a:t>
            </a:r>
            <a:r>
              <a:rPr lang="de-DE" sz="2400" dirty="0" err="1" smtClean="0"/>
              <a:t>float</a:t>
            </a:r>
            <a:r>
              <a:rPr lang="de-DE" sz="2400" dirty="0" smtClean="0"/>
              <a:t> </a:t>
            </a:r>
            <a:r>
              <a:rPr lang="de-DE" sz="2400" dirty="0" err="1" smtClean="0"/>
              <a:t>or</a:t>
            </a:r>
            <a:r>
              <a:rPr lang="de-DE" sz="2400" dirty="0" smtClean="0"/>
              <a:t> sink?</a:t>
            </a:r>
          </a:p>
          <a:p>
            <a:r>
              <a:rPr lang="de-DE" sz="2400" dirty="0" err="1" smtClean="0"/>
              <a:t>Ice</a:t>
            </a:r>
            <a:r>
              <a:rPr lang="de-DE" sz="2400" dirty="0" smtClean="0"/>
              <a:t> </a:t>
            </a:r>
            <a:r>
              <a:rPr lang="de-DE" sz="2400" dirty="0" err="1" smtClean="0"/>
              <a:t>floats</a:t>
            </a:r>
            <a:r>
              <a:rPr lang="de-DE" sz="2400" dirty="0" smtClean="0"/>
              <a:t> on </a:t>
            </a:r>
            <a:r>
              <a:rPr lang="de-DE" sz="2400" dirty="0" err="1" smtClean="0"/>
              <a:t>water</a:t>
            </a:r>
            <a:r>
              <a:rPr lang="de-DE" sz="2400" dirty="0" smtClean="0"/>
              <a:t>. </a:t>
            </a:r>
            <a:r>
              <a:rPr lang="de-DE" sz="2400" dirty="0" err="1" smtClean="0"/>
              <a:t>What</a:t>
            </a:r>
            <a:r>
              <a:rPr lang="de-DE" sz="2400" dirty="0" smtClean="0"/>
              <a:t> </a:t>
            </a:r>
            <a:r>
              <a:rPr lang="de-DE" sz="2400" dirty="0" err="1" smtClean="0"/>
              <a:t>does</a:t>
            </a:r>
            <a:r>
              <a:rPr lang="de-DE" sz="2400" dirty="0" smtClean="0"/>
              <a:t> </a:t>
            </a:r>
            <a:r>
              <a:rPr lang="de-DE" sz="2400" dirty="0" err="1" smtClean="0"/>
              <a:t>it</a:t>
            </a:r>
            <a:r>
              <a:rPr lang="de-DE" sz="2400" dirty="0" smtClean="0"/>
              <a:t> </a:t>
            </a:r>
            <a:r>
              <a:rPr lang="de-DE" sz="2400" dirty="0" err="1" smtClean="0"/>
              <a:t>tell</a:t>
            </a:r>
            <a:r>
              <a:rPr lang="de-DE" sz="2400" dirty="0" smtClean="0"/>
              <a:t> </a:t>
            </a:r>
            <a:r>
              <a:rPr lang="de-DE" sz="2400" dirty="0" err="1" smtClean="0"/>
              <a:t>you</a:t>
            </a:r>
            <a:r>
              <a:rPr lang="de-DE" sz="2400" dirty="0" smtClean="0"/>
              <a:t> </a:t>
            </a:r>
            <a:r>
              <a:rPr lang="de-DE" sz="2400" dirty="0" err="1" smtClean="0"/>
              <a:t>about</a:t>
            </a:r>
            <a:r>
              <a:rPr lang="de-DE" sz="2400" dirty="0" smtClean="0"/>
              <a:t> </a:t>
            </a:r>
            <a:r>
              <a:rPr lang="de-DE" sz="2400" dirty="0" err="1" smtClean="0"/>
              <a:t>its</a:t>
            </a:r>
            <a:r>
              <a:rPr lang="de-DE" sz="2400" dirty="0" smtClean="0"/>
              <a:t> </a:t>
            </a:r>
            <a:r>
              <a:rPr lang="de-DE" sz="2400" dirty="0" err="1" smtClean="0"/>
              <a:t>density</a:t>
            </a:r>
            <a:r>
              <a:rPr lang="de-DE" sz="2400" dirty="0" smtClean="0"/>
              <a:t>?</a:t>
            </a:r>
          </a:p>
          <a:p>
            <a:r>
              <a:rPr lang="de-DE" sz="2400" dirty="0" err="1" smtClean="0"/>
              <a:t>Explain</a:t>
            </a:r>
            <a:r>
              <a:rPr lang="de-DE" sz="2400" dirty="0" smtClean="0"/>
              <a:t> </a:t>
            </a:r>
            <a:r>
              <a:rPr lang="de-DE" sz="2400" dirty="0" err="1" smtClean="0"/>
              <a:t>why</a:t>
            </a:r>
            <a:r>
              <a:rPr lang="de-DE" sz="2400" dirty="0" smtClean="0"/>
              <a:t> </a:t>
            </a:r>
            <a:r>
              <a:rPr lang="de-DE" sz="2400" dirty="0" err="1" smtClean="0"/>
              <a:t>steel</a:t>
            </a:r>
            <a:r>
              <a:rPr lang="de-DE" sz="2400" dirty="0" smtClean="0"/>
              <a:t> </a:t>
            </a:r>
            <a:r>
              <a:rPr lang="de-DE" sz="2400" dirty="0" err="1" smtClean="0"/>
              <a:t>ships</a:t>
            </a:r>
            <a:r>
              <a:rPr lang="de-DE" sz="2400" dirty="0" smtClean="0"/>
              <a:t> </a:t>
            </a:r>
            <a:r>
              <a:rPr lang="de-DE" sz="2400" dirty="0" err="1" smtClean="0"/>
              <a:t>don‘t</a:t>
            </a:r>
            <a:r>
              <a:rPr lang="de-DE" sz="2400" dirty="0" smtClean="0"/>
              <a:t> sink</a:t>
            </a:r>
            <a:r>
              <a:rPr lang="de-DE" sz="2400" dirty="0"/>
              <a:t>.</a:t>
            </a:r>
            <a:endParaRPr lang="de-DE" sz="2400" dirty="0" smtClean="0"/>
          </a:p>
          <a:p>
            <a:r>
              <a:rPr lang="de-DE" sz="2400" dirty="0" err="1" smtClean="0"/>
              <a:t>Explain</a:t>
            </a:r>
            <a:r>
              <a:rPr lang="de-DE" sz="2400" dirty="0" smtClean="0"/>
              <a:t> </a:t>
            </a:r>
            <a:r>
              <a:rPr lang="de-DE" sz="2400" dirty="0" err="1" smtClean="0"/>
              <a:t>how</a:t>
            </a:r>
            <a:r>
              <a:rPr lang="de-DE" sz="2400" dirty="0" smtClean="0"/>
              <a:t> a </a:t>
            </a:r>
            <a:r>
              <a:rPr lang="de-DE" sz="2400" dirty="0" err="1" smtClean="0"/>
              <a:t>fish</a:t>
            </a:r>
            <a:r>
              <a:rPr lang="de-DE" sz="2400" dirty="0" smtClean="0"/>
              <a:t> </a:t>
            </a:r>
            <a:r>
              <a:rPr lang="de-DE" sz="2400" dirty="0" err="1" smtClean="0"/>
              <a:t>uses</a:t>
            </a:r>
            <a:r>
              <a:rPr lang="de-DE" sz="2400" dirty="0" smtClean="0"/>
              <a:t> ist </a:t>
            </a:r>
            <a:r>
              <a:rPr lang="de-DE" sz="2400" dirty="0" err="1" smtClean="0"/>
              <a:t>swim</a:t>
            </a:r>
            <a:r>
              <a:rPr lang="de-DE" sz="2400" dirty="0" smtClean="0"/>
              <a:t> </a:t>
            </a:r>
            <a:r>
              <a:rPr lang="de-DE" sz="2400" dirty="0" err="1" smtClean="0"/>
              <a:t>bladder</a:t>
            </a:r>
            <a:r>
              <a:rPr lang="de-DE" sz="2400" dirty="0" smtClean="0"/>
              <a:t>. Talk </a:t>
            </a:r>
            <a:r>
              <a:rPr lang="de-DE" sz="2400" dirty="0" err="1" smtClean="0"/>
              <a:t>about</a:t>
            </a:r>
            <a:r>
              <a:rPr lang="de-DE" sz="2400" dirty="0" smtClean="0"/>
              <a:t> </a:t>
            </a:r>
            <a:r>
              <a:rPr lang="de-DE" sz="2400" dirty="0" err="1" smtClean="0"/>
              <a:t>density</a:t>
            </a:r>
            <a:r>
              <a:rPr lang="de-DE" sz="2400" smtClean="0"/>
              <a:t>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56690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have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learnt</a:t>
            </a:r>
            <a:r>
              <a:rPr lang="de-DE" dirty="0" smtClean="0"/>
              <a:t> </a:t>
            </a:r>
            <a:r>
              <a:rPr lang="de-DE" dirty="0" err="1" smtClean="0"/>
              <a:t>today</a:t>
            </a:r>
            <a:r>
              <a:rPr lang="de-DE" dirty="0" smtClean="0"/>
              <a:t>?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Next </a:t>
            </a:r>
            <a:r>
              <a:rPr lang="de-DE" dirty="0" err="1" smtClean="0"/>
              <a:t>lesson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can</a:t>
            </a:r>
            <a:r>
              <a:rPr lang="de-DE" dirty="0" smtClean="0"/>
              <a:t> bring </a:t>
            </a:r>
            <a:r>
              <a:rPr lang="de-DE" dirty="0" err="1" smtClean="0"/>
              <a:t>something</a:t>
            </a:r>
            <a:r>
              <a:rPr lang="de-DE" dirty="0" smtClean="0"/>
              <a:t> </a:t>
            </a:r>
            <a:r>
              <a:rPr lang="de-DE" dirty="0" err="1" smtClean="0"/>
              <a:t>with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if</a:t>
            </a:r>
            <a:r>
              <a:rPr lang="de-DE" dirty="0" smtClean="0"/>
              <a:t> </a:t>
            </a:r>
            <a:r>
              <a:rPr lang="de-DE" dirty="0" err="1" smtClean="0"/>
              <a:t>you</a:t>
            </a:r>
            <a:r>
              <a:rPr lang="de-DE" dirty="0" smtClean="0"/>
              <a:t> </a:t>
            </a:r>
            <a:r>
              <a:rPr lang="de-DE" dirty="0" err="1" smtClean="0"/>
              <a:t>want</a:t>
            </a:r>
            <a:r>
              <a:rPr lang="de-DE" dirty="0" smtClean="0"/>
              <a:t> </a:t>
            </a:r>
            <a:r>
              <a:rPr lang="de-DE" dirty="0" err="1" smtClean="0"/>
              <a:t>to</a:t>
            </a:r>
            <a:r>
              <a:rPr lang="de-DE" dirty="0" smtClean="0"/>
              <a:t> </a:t>
            </a:r>
            <a:r>
              <a:rPr lang="de-DE" dirty="0" err="1" smtClean="0"/>
              <a:t>know</a:t>
            </a:r>
            <a:r>
              <a:rPr lang="de-DE" dirty="0" smtClean="0"/>
              <a:t> </a:t>
            </a:r>
            <a:r>
              <a:rPr lang="de-DE" dirty="0" err="1" smtClean="0"/>
              <a:t>what</a:t>
            </a:r>
            <a:r>
              <a:rPr lang="de-DE" dirty="0" smtClean="0"/>
              <a:t> </a:t>
            </a:r>
            <a:r>
              <a:rPr lang="de-DE" dirty="0" err="1" smtClean="0"/>
              <a:t>it</a:t>
            </a:r>
            <a:r>
              <a:rPr lang="de-DE" dirty="0" smtClean="0"/>
              <a:t> </a:t>
            </a:r>
            <a:r>
              <a:rPr lang="de-DE" dirty="0" err="1" smtClean="0"/>
              <a:t>is</a:t>
            </a:r>
            <a:r>
              <a:rPr lang="de-DE" dirty="0"/>
              <a:t> </a:t>
            </a:r>
            <a:r>
              <a:rPr lang="de-DE" dirty="0" err="1"/>
              <a:t>made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.</a:t>
            </a:r>
            <a:endParaRPr lang="en-GB" dirty="0"/>
          </a:p>
          <a:p>
            <a:endParaRPr lang="de-DE" dirty="0" smtClean="0"/>
          </a:p>
          <a:p>
            <a:endParaRPr lang="de-DE" dirty="0"/>
          </a:p>
          <a:p>
            <a:r>
              <a:rPr lang="de-DE" dirty="0">
                <a:hlinkClick r:id="rId2"/>
              </a:rPr>
              <a:t>https://</a:t>
            </a:r>
            <a:r>
              <a:rPr lang="de-DE" dirty="0" smtClean="0">
                <a:hlinkClick r:id="rId2"/>
              </a:rPr>
              <a:t>phet.colorado.edu/en/simulation/legacy/density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73369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502</Words>
  <Application>Microsoft Office PowerPoint</Application>
  <PresentationFormat>Bildschirmpräsentation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Larissa</vt:lpstr>
      <vt:lpstr>Floating and density</vt:lpstr>
      <vt:lpstr>Density</vt:lpstr>
      <vt:lpstr>Density</vt:lpstr>
      <vt:lpstr>Finish the work sheets on density</vt:lpstr>
      <vt:lpstr>Summary of density</vt:lpstr>
      <vt:lpstr>Ships, balls and fish</vt:lpstr>
      <vt:lpstr>And what about fish?</vt:lpstr>
      <vt:lpstr>Find the answer.</vt:lpstr>
      <vt:lpstr>What have you learnt today?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Why do things float?</dc:title>
  <dc:creator>Pauline</dc:creator>
  <cp:lastModifiedBy>Pauline</cp:lastModifiedBy>
  <cp:revision>102</cp:revision>
  <cp:lastPrinted>2012-05-08T19:06:17Z</cp:lastPrinted>
  <dcterms:created xsi:type="dcterms:W3CDTF">2012-05-08T18:47:45Z</dcterms:created>
  <dcterms:modified xsi:type="dcterms:W3CDTF">2019-02-08T15:15:24Z</dcterms:modified>
</cp:coreProperties>
</file>