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0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C554-B70D-4F6E-AD54-A75F5740C77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56A-CA2D-44F8-9F74-E687DF4DD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9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C554-B70D-4F6E-AD54-A75F5740C77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56A-CA2D-44F8-9F74-E687DF4DD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00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C554-B70D-4F6E-AD54-A75F5740C77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56A-CA2D-44F8-9F74-E687DF4DD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1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C554-B70D-4F6E-AD54-A75F5740C77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56A-CA2D-44F8-9F74-E687DF4DD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82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C554-B70D-4F6E-AD54-A75F5740C77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56A-CA2D-44F8-9F74-E687DF4DD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C554-B70D-4F6E-AD54-A75F5740C77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56A-CA2D-44F8-9F74-E687DF4DD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8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C554-B70D-4F6E-AD54-A75F5740C77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56A-CA2D-44F8-9F74-E687DF4DD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1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C554-B70D-4F6E-AD54-A75F5740C77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56A-CA2D-44F8-9F74-E687DF4DD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2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C554-B70D-4F6E-AD54-A75F5740C77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56A-CA2D-44F8-9F74-E687DF4DD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2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C554-B70D-4F6E-AD54-A75F5740C77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56A-CA2D-44F8-9F74-E687DF4DD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1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C554-B70D-4F6E-AD54-A75F5740C77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256A-CA2D-44F8-9F74-E687DF4DD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9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EC554-B70D-4F6E-AD54-A75F5740C77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2256A-CA2D-44F8-9F74-E687DF4DD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2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wTpLPICd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545" y="4221088"/>
            <a:ext cx="2857340" cy="2304256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State similarities and differences between these 2 substances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8" y="332656"/>
            <a:ext cx="902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3813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4137049" cy="40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64088" y="3212976"/>
            <a:ext cx="1368152" cy="2880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364088" y="5562520"/>
            <a:ext cx="1368152" cy="2880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64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7951"/>
            <a:ext cx="4137049" cy="40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06" y="4354358"/>
            <a:ext cx="6221971" cy="22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mgn\AppData\Local\Microsoft\Windows\Temporary Internet Files\Content.IE5\7DZ5JDDK\2674_stressed_dog_taking_a_test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2" y="2204628"/>
            <a:ext cx="167161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gn\AppData\Local\Microsoft\Windows\Temporary Internet Files\Content.IE5\OJAKVM9F\large-Thumbtack-note-Important-0-15235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0" y="257951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7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0" y="24191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https://www.youtube.com/watch?v=A-wTpLPICd0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The fun man explaining </a:t>
            </a:r>
            <a:br>
              <a:rPr lang="en-GB" smtClean="0"/>
            </a:br>
            <a:r>
              <a:rPr lang="en-GB" smtClean="0"/>
              <a:t>metallic bonding. Enjoy!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0140"/>
            <a:ext cx="1368152" cy="212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mgn\AppData\Local\Microsoft\Windows\Temporary Internet Files\Content.IE5\58O47VXI\Not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59" y="3235710"/>
            <a:ext cx="5138082" cy="35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2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9" y="1484784"/>
            <a:ext cx="5030885" cy="517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mgn\AppData\Local\Microsoft\Windows\Temporary Internet Files\Content.IE5\OJAKVM9F\large-Thumbtack-note-Important-0-15235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73908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29" y="1541596"/>
            <a:ext cx="76390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929490" y="467862"/>
            <a:ext cx="3010662" cy="87290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Ductile </a:t>
            </a:r>
            <a:endParaRPr lang="en-GB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2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3548" y="-171400"/>
            <a:ext cx="8229600" cy="1143000"/>
          </a:xfrm>
        </p:spPr>
        <p:txBody>
          <a:bodyPr/>
          <a:lstStyle/>
          <a:p>
            <a:r>
              <a:rPr lang="en-GB" dirty="0" smtClean="0"/>
              <a:t>Metals and alloys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9002"/>
            <a:ext cx="7788432" cy="295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2" y="3641143"/>
            <a:ext cx="8028384" cy="266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2" y="6209379"/>
            <a:ext cx="7515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067944" y="1628800"/>
            <a:ext cx="2376264" cy="5452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malleable</a:t>
            </a:r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8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533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32" y="3258921"/>
            <a:ext cx="2736304" cy="182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9512" y="3490167"/>
            <a:ext cx="2088232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Good conductors of thermal heat</a:t>
            </a:r>
            <a:endParaRPr lang="en-GB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6804248" y="3231465"/>
            <a:ext cx="2088232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Most have high melting points</a:t>
            </a:r>
            <a:endParaRPr lang="en-GB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79512" y="5114846"/>
            <a:ext cx="2088232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Good conductors of electricity</a:t>
            </a:r>
            <a:endParaRPr lang="en-GB" sz="2000" b="1" dirty="0"/>
          </a:p>
        </p:txBody>
      </p:sp>
      <p:pic>
        <p:nvPicPr>
          <p:cNvPr id="5124" name="Picture 4" descr="C:\Users\mgn\AppData\Local\Microsoft\Windows\Temporary Internet Files\Content.IE5\58O47VXI\writing_clipart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57" y="4864943"/>
            <a:ext cx="2077582" cy="20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40" y="5114846"/>
            <a:ext cx="2840888" cy="157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8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Explaining the properties of metals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Positive ions in a metal’s giant structure are bonded to each other by a </a:t>
            </a:r>
            <a:r>
              <a:rPr lang="en-GB" b="1" dirty="0" smtClean="0">
                <a:solidFill>
                  <a:srgbClr val="7030A0"/>
                </a:solidFill>
              </a:rPr>
              <a:t>sea of delocalised electrons</a:t>
            </a:r>
          </a:p>
          <a:p>
            <a:r>
              <a:rPr lang="en-GB" dirty="0" smtClean="0"/>
              <a:t>Their negative charge between the + </a:t>
            </a:r>
            <a:r>
              <a:rPr lang="en-GB" dirty="0" err="1" smtClean="0"/>
              <a:t>ly</a:t>
            </a:r>
            <a:r>
              <a:rPr lang="en-GB" dirty="0" smtClean="0"/>
              <a:t> charged ions holds the metal ions in position by </a:t>
            </a:r>
            <a:r>
              <a:rPr lang="en-GB" b="1" dirty="0" smtClean="0">
                <a:solidFill>
                  <a:srgbClr val="7030A0"/>
                </a:solidFill>
              </a:rPr>
              <a:t>electrostatic forces of attraction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Electrons</a:t>
            </a:r>
            <a:r>
              <a:rPr lang="en-GB" b="1" dirty="0" smtClean="0"/>
              <a:t> </a:t>
            </a:r>
            <a:r>
              <a:rPr lang="en-GB" dirty="0" smtClean="0"/>
              <a:t>are able to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7030A0"/>
                </a:solidFill>
              </a:rPr>
              <a:t>move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/>
              <a:t>throughout the whole giant lattice- this will </a:t>
            </a:r>
            <a:r>
              <a:rPr lang="en-GB" b="1" dirty="0" smtClean="0">
                <a:solidFill>
                  <a:srgbClr val="7030A0"/>
                </a:solidFill>
              </a:rPr>
              <a:t>enable the lattice to distort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Malleable and ductile (seen before)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High melting points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Good conductors of thermal energy and electricity 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3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point 1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961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mgn\AppData\Local\Microsoft\Windows\Temporary Internet Files\Content.IE5\A2E6LYAB\8222638209_b4afa2a4bd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009351" cy="27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8659364" cy="180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0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GB" dirty="0" smtClean="0"/>
              <a:t>Check point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7" y="548680"/>
            <a:ext cx="7620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gn\AppData\Local\Microsoft\Windows\Temporary Internet Files\Content.IE5\A2E6LYAB\8222638209_b4afa2a4bd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68568"/>
            <a:ext cx="4009351" cy="27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9" y="2708866"/>
            <a:ext cx="75247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4" y="1518241"/>
            <a:ext cx="7038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mgn\AppData\Local\Microsoft\Windows\Temporary Internet Files\Content.IE5\IGU22AZ3\cs-growth-blocks2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" y="2113553"/>
            <a:ext cx="1173152" cy="6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86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Metals and alloys</vt:lpstr>
      <vt:lpstr>PowerPoint Presentation</vt:lpstr>
      <vt:lpstr>Explaining the properties of metals</vt:lpstr>
      <vt:lpstr>Check point 1</vt:lpstr>
      <vt:lpstr>Check point 2</vt:lpstr>
    </vt:vector>
  </TitlesOfParts>
  <Company>Priory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Naranjo</dc:creator>
  <cp:lastModifiedBy>Rachael Mayfield</cp:lastModifiedBy>
  <cp:revision>22</cp:revision>
  <dcterms:created xsi:type="dcterms:W3CDTF">2017-07-03T10:19:14Z</dcterms:created>
  <dcterms:modified xsi:type="dcterms:W3CDTF">2018-10-15T10:46:55Z</dcterms:modified>
</cp:coreProperties>
</file>