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09.12.2012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Test: Cell Biology</a:t>
            </a:r>
            <a:endParaRPr lang="en-U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the pictures into the right order</a:t>
            </a:r>
            <a:endParaRPr lang="en-US" dirty="0"/>
          </a:p>
        </p:txBody>
      </p:sp>
      <p:pic>
        <p:nvPicPr>
          <p:cNvPr id="1027" name="Picture 3" descr="C:\Users\Verena\Desktop\SIS\Biologie\Klasse 9\1 - Microscope and mitosis\Pictures Mitosis\150602_115_0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627360"/>
            <a:ext cx="2435076" cy="2230640"/>
          </a:xfrm>
          <a:prstGeom prst="rect">
            <a:avLst/>
          </a:prstGeom>
          <a:noFill/>
        </p:spPr>
      </p:pic>
      <p:pic>
        <p:nvPicPr>
          <p:cNvPr id="1028" name="Picture 4" descr="C:\Users\Verena\Desktop\SIS\Biologie\Klasse 9\1 - Microscope and mitosis\Pictures Mitosis\150602_115_02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9656" y="2314972"/>
            <a:ext cx="2376264" cy="2148703"/>
          </a:xfrm>
          <a:prstGeom prst="rect">
            <a:avLst/>
          </a:prstGeom>
          <a:noFill/>
        </p:spPr>
      </p:pic>
      <p:pic>
        <p:nvPicPr>
          <p:cNvPr id="1029" name="Picture 5" descr="C:\Users\Verena\Desktop\SIS\Biologie\Klasse 9\1 - Microscope and mitosis\Pictures Mitosis\150602_115_02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924527"/>
            <a:ext cx="2160240" cy="1933473"/>
          </a:xfrm>
          <a:prstGeom prst="rect">
            <a:avLst/>
          </a:prstGeom>
          <a:noFill/>
        </p:spPr>
      </p:pic>
      <p:pic>
        <p:nvPicPr>
          <p:cNvPr id="1030" name="Picture 6" descr="C:\Users\Verena\Desktop\SIS\Biologie\Klasse 9\1 - Microscope and mitosis\Pictures Mitosis\150602_115_02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4790331"/>
            <a:ext cx="2310175" cy="2067669"/>
          </a:xfrm>
          <a:prstGeom prst="rect">
            <a:avLst/>
          </a:prstGeom>
          <a:noFill/>
        </p:spPr>
      </p:pic>
      <p:pic>
        <p:nvPicPr>
          <p:cNvPr id="1031" name="Picture 7" descr="C:\Users\Verena\Desktop\SIS\Biologie\Klasse 9\1 - Microscope and mitosis\Pictures Mitosis\150602_115_02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348880"/>
            <a:ext cx="2304256" cy="2057222"/>
          </a:xfrm>
          <a:prstGeom prst="rect">
            <a:avLst/>
          </a:prstGeom>
          <a:noFill/>
        </p:spPr>
      </p:pic>
      <p:pic>
        <p:nvPicPr>
          <p:cNvPr id="1032" name="Picture 8" descr="C:\Users\Verena\Desktop\SIS\Biologie\Klasse 9\1 - Microscope and mitosis\Pictures Mitosis\150602_115_02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420888"/>
            <a:ext cx="2400122" cy="2134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708920" y="0"/>
            <a:ext cx="8229600" cy="1143000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2052" name="Imagen 5" descr="SE30045371_G013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660707" cy="3744416"/>
          </a:xfrm>
          <a:prstGeom prst="rect">
            <a:avLst/>
          </a:prstGeom>
          <a:noFill/>
        </p:spPr>
      </p:pic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67544" y="5547556"/>
            <a:ext cx="8229600" cy="2620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Explain what happens with the pieces of potato in the different</a:t>
            </a:r>
          </a:p>
          <a:p>
            <a:pPr>
              <a:buNone/>
            </a:pPr>
            <a:r>
              <a:rPr lang="en-US" sz="2400" dirty="0" smtClean="0"/>
              <a:t>solutions!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611560" y="3933055"/>
          <a:ext cx="8100393" cy="1512169"/>
        </p:xfrm>
        <a:graphic>
          <a:graphicData uri="http://schemas.openxmlformats.org/drawingml/2006/table">
            <a:tbl>
              <a:tblPr/>
              <a:tblGrid>
                <a:gridCol w="1611150"/>
                <a:gridCol w="1610339"/>
                <a:gridCol w="1611150"/>
                <a:gridCol w="1611150"/>
                <a:gridCol w="1656604"/>
              </a:tblGrid>
              <a:tr h="380615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endParaRPr lang="de-DE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vor Versuchsbeginn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in destilliertem Wasser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in 0,9%iger Kochsalzlösung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in 2%iger </a:t>
                      </a:r>
                      <a:b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Kochsalzlösung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452622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>
                          <a:latin typeface="Calibri"/>
                          <a:ea typeface="Times New Roman"/>
                          <a:cs typeface="Times New Roman"/>
                        </a:rPr>
                        <a:t>Länge der Kartoffelstücke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8,7 cm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9,2 cm</a:t>
                      </a:r>
                      <a:endParaRPr lang="de-DE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8,7 cm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8,2 cm</a:t>
                      </a:r>
                      <a:endParaRPr lang="de-DE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b="1" dirty="0">
                          <a:latin typeface="Calibri"/>
                          <a:ea typeface="Times New Roman"/>
                          <a:cs typeface="Times New Roman"/>
                        </a:rPr>
                        <a:t>weitere Beobachtungen</a:t>
                      </a:r>
                      <a:endParaRPr lang="de-DE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knackig, bricht beim Biegeversuch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unverändert</a:t>
                      </a:r>
                      <a:endParaRPr lang="de-DE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  <a:tabLst>
                          <a:tab pos="288290" algn="l"/>
                        </a:tabLs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weich, biegsam</a:t>
                      </a:r>
                      <a:endParaRPr lang="de-DE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is it better to put the dressing on a salad right before you eat it instead of an hour beforehand?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 the cell structures and their functions.</a:t>
            </a:r>
            <a:endParaRPr lang="en-US" dirty="0"/>
          </a:p>
        </p:txBody>
      </p:sp>
      <p:pic>
        <p:nvPicPr>
          <p:cNvPr id="25602" name="Picture 2" descr="http://www.tokresource.org/tok_classes/biobiobio/biomenu/review_questions/review_eukaryotes/plant%20cell%20unlabe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60848"/>
            <a:ext cx="6048672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Structure and function of animal and plant cells, similarities and differences</a:t>
            </a:r>
          </a:p>
          <a:p>
            <a:r>
              <a:rPr lang="en-US" dirty="0" smtClean="0"/>
              <a:t>Diffusion/Osmosis</a:t>
            </a:r>
          </a:p>
          <a:p>
            <a:r>
              <a:rPr lang="en-US" dirty="0" err="1" smtClean="0"/>
              <a:t>Plasmolysis</a:t>
            </a:r>
            <a:r>
              <a:rPr lang="en-US" dirty="0" smtClean="0"/>
              <a:t>/</a:t>
            </a:r>
            <a:r>
              <a:rPr lang="en-US" dirty="0" err="1" smtClean="0"/>
              <a:t>Deplasmolysis</a:t>
            </a:r>
            <a:endParaRPr lang="en-US" dirty="0" smtClean="0"/>
          </a:p>
          <a:p>
            <a:r>
              <a:rPr lang="en-US" dirty="0" smtClean="0"/>
              <a:t>Structure of the DNA (</a:t>
            </a:r>
            <a:r>
              <a:rPr lang="en-US" dirty="0" err="1" smtClean="0"/>
              <a:t>karyogram</a:t>
            </a:r>
            <a:r>
              <a:rPr lang="en-US" dirty="0" smtClean="0"/>
              <a:t>, structure of chromosomes, </a:t>
            </a:r>
            <a:r>
              <a:rPr lang="en-US" dirty="0" err="1" smtClean="0"/>
              <a:t>autosomes</a:t>
            </a:r>
            <a:r>
              <a:rPr lang="en-US" dirty="0" smtClean="0"/>
              <a:t>, sex chromosomes)</a:t>
            </a:r>
          </a:p>
          <a:p>
            <a:r>
              <a:rPr lang="en-US" dirty="0" smtClean="0"/>
              <a:t>Cell cycle (</a:t>
            </a:r>
            <a:r>
              <a:rPr lang="en-US" dirty="0" err="1" smtClean="0"/>
              <a:t>Interphase</a:t>
            </a:r>
            <a:r>
              <a:rPr lang="en-US" dirty="0" smtClean="0"/>
              <a:t>, </a:t>
            </a:r>
            <a:r>
              <a:rPr lang="en-US" dirty="0" err="1" smtClean="0"/>
              <a:t>mitsois</a:t>
            </a:r>
            <a:r>
              <a:rPr lang="en-US" dirty="0" smtClean="0"/>
              <a:t>, </a:t>
            </a:r>
            <a:r>
              <a:rPr lang="en-US" dirty="0" err="1" smtClean="0"/>
              <a:t>cytokinesis</a:t>
            </a:r>
            <a:r>
              <a:rPr lang="en-US" dirty="0" smtClean="0"/>
              <a:t>, differences animal cell/plant </a:t>
            </a:r>
            <a:r>
              <a:rPr lang="en-US" dirty="0" err="1" smtClean="0"/>
              <a:t>cell</a:t>
            </a:r>
            <a:r>
              <a:rPr lang="en-US" dirty="0" err="1" smtClean="0">
                <a:sym typeface="Wingdings" pitchFamily="2" charset="2"/>
              </a:rPr>
              <a:t>see</a:t>
            </a:r>
            <a:r>
              <a:rPr lang="en-US" dirty="0" smtClean="0">
                <a:sym typeface="Wingdings" pitchFamily="2" charset="2"/>
              </a:rPr>
              <a:t> copies p. 229-231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Mitosis (function, phases)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of the nucleus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in </a:t>
            </a:r>
            <a:r>
              <a:rPr lang="en-US" dirty="0" err="1" smtClean="0"/>
              <a:t>interphase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is mitosis?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What is </a:t>
            </a:r>
            <a:r>
              <a:rPr lang="en-US" dirty="0" err="1" smtClean="0"/>
              <a:t>cytokinesis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molecules (e.g. of a  perfume) spread out equally when sprayed into a room?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Plasmolysis</a:t>
            </a:r>
            <a:r>
              <a:rPr lang="en-US" dirty="0" smtClean="0"/>
              <a:t> – </a:t>
            </a:r>
            <a:r>
              <a:rPr lang="en-US" dirty="0" err="1" smtClean="0"/>
              <a:t>Deplasmolysis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Presentación en pantalla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Larissa-Design</vt:lpstr>
      <vt:lpstr>Test: Cell Biology</vt:lpstr>
      <vt:lpstr>Topics</vt:lpstr>
      <vt:lpstr>Quiz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– Cell Biology</dc:title>
  <dc:creator>Verena</dc:creator>
  <cp:lastModifiedBy>Verena</cp:lastModifiedBy>
  <cp:revision>13</cp:revision>
  <dcterms:created xsi:type="dcterms:W3CDTF">2012-12-07T13:54:00Z</dcterms:created>
  <dcterms:modified xsi:type="dcterms:W3CDTF">2012-12-09T17:36:43Z</dcterms:modified>
</cp:coreProperties>
</file>